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5"/>
    <p:sldMasterId id="2147483689" r:id="rId6"/>
    <p:sldMasterId id="214748369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5143500" cx="9144000"/>
  <p:notesSz cx="6858000" cy="9144000"/>
  <p:embeddedFontLst>
    <p:embeddedFont>
      <p:font typeface="Roboto"/>
      <p:regular r:id="rId59"/>
      <p:bold r:id="rId60"/>
      <p:italic r:id="rId61"/>
      <p:boldItalic r:id="rId62"/>
    </p:embeddedFont>
    <p:embeddedFont>
      <p:font typeface="Fira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F1D975-80E4-41A7-8266-3CB02AD3C130}">
  <a:tblStyle styleId="{02F1D975-80E4-41A7-8266-3CB02AD3C13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2.xml"/><Relationship Id="rId64" Type="http://schemas.openxmlformats.org/officeDocument/2006/relationships/font" Target="fonts/FiraSans-bold.fntdata"/><Relationship Id="rId63" Type="http://schemas.openxmlformats.org/officeDocument/2006/relationships/font" Target="fonts/FiraSans-regular.fntdata"/><Relationship Id="rId22" Type="http://schemas.openxmlformats.org/officeDocument/2006/relationships/slide" Target="slides/slide14.xml"/><Relationship Id="rId66" Type="http://schemas.openxmlformats.org/officeDocument/2006/relationships/font" Target="fonts/FiraSans-boldItalic.fntdata"/><Relationship Id="rId21" Type="http://schemas.openxmlformats.org/officeDocument/2006/relationships/slide" Target="slides/slide13.xml"/><Relationship Id="rId65" Type="http://schemas.openxmlformats.org/officeDocument/2006/relationships/font" Target="fonts/FiraSans-italic.fntdata"/><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Roboto-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Roboto-regular.fntdata"/><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dcc0f49d8f_2_2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
        <p:nvSpPr>
          <p:cNvPr id="317" name="Google Shape;317;g2dcc0f49d8f_2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dcc0f49d8f_2_2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
        <p:nvSpPr>
          <p:cNvPr id="323" name="Google Shape;323;g2dcc0f49d8f_2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dcc0f49d8f_2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dcc0f49d8f_2_2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
        <p:nvSpPr>
          <p:cNvPr id="330" name="Google Shape;330;g2dcc0f49d8f_2_2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cc0f49d8f_2_366:notes"/>
          <p:cNvSpPr/>
          <p:nvPr>
            <p:ph idx="2" type="sldImg"/>
          </p:nvPr>
        </p:nvSpPr>
        <p:spPr>
          <a:xfrm>
            <a:off x="1587500" y="1006475"/>
            <a:ext cx="4595813" cy="344805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335" name="Google Shape;335;g2dcc0f49d8f_2_366:notes"/>
          <p:cNvSpPr txBox="1"/>
          <p:nvPr>
            <p:ph idx="1" type="body"/>
          </p:nvPr>
        </p:nvSpPr>
        <p:spPr>
          <a:xfrm>
            <a:off x="1185863" y="4787900"/>
            <a:ext cx="5407025" cy="3827463"/>
          </a:xfrm>
          <a:prstGeom prst="rect">
            <a:avLst/>
          </a:prstGeom>
          <a:noFill/>
          <a:ln>
            <a:noFill/>
          </a:ln>
        </p:spPr>
        <p:txBody>
          <a:bodyPr anchorCtr="0" anchor="t" bIns="0" lIns="0" spcFirstLastPara="1" rIns="0" wrap="square" tIns="0">
            <a:noAutofit/>
          </a:bodyPr>
          <a:lstStyle/>
          <a:p>
            <a:pPr indent="-215900" lvl="0" marL="215900" rtl="0" algn="l">
              <a:lnSpc>
                <a:spcPct val="97000"/>
              </a:lnSpc>
              <a:spcBef>
                <a:spcPts val="0"/>
              </a:spcBef>
              <a:spcAft>
                <a:spcPts val="0"/>
              </a:spcAft>
              <a:buClr>
                <a:schemeClr val="dk1"/>
              </a:buClr>
              <a:buSzPts val="540"/>
              <a:buFont typeface="Noto Sans Symbols"/>
              <a:buNone/>
            </a:pPr>
            <a:r>
              <a:rPr lang="en">
                <a:solidFill>
                  <a:schemeClr val="dk1"/>
                </a:solidFill>
              </a:rPr>
              <a:t>Darshan</a:t>
            </a:r>
            <a:endParaRPr>
              <a:solidFill>
                <a:schemeClr val="dk1"/>
              </a:solidFill>
            </a:endParaRPr>
          </a:p>
          <a:p>
            <a:pPr indent="-215900" lvl="0" marL="215900" rtl="0" algn="l">
              <a:lnSpc>
                <a:spcPct val="97000"/>
              </a:lnSpc>
              <a:spcBef>
                <a:spcPts val="0"/>
              </a:spcBef>
              <a:spcAft>
                <a:spcPts val="0"/>
              </a:spcAft>
              <a:buClr>
                <a:schemeClr val="dk1"/>
              </a:buClr>
              <a:buSzPts val="540"/>
              <a:buFont typeface="Noto Sans Symbols"/>
              <a:buNone/>
            </a:pPr>
            <a:r>
              <a:rPr lang="en">
                <a:latin typeface="Arial"/>
                <a:ea typeface="Arial"/>
                <a:cs typeface="Arial"/>
                <a:sym typeface="Arial"/>
              </a:rPr>
              <a:t>Figure 2 Entry Points and Choices for Human Values in Traditional Clinical Equations and New Artificial Intelligence Models. In both traditional clinical equations (e.g., the estimated glomerular filtration rate [eGFR]) and new artificial intelligence models (e.g., LLMs), human values enter at every stage, including in choices about training data, model development, and model use. Although the examples are highly varied, often the same questions (left column) can be used to elucidate human values in both traditional clinical equations (center column) and newer AI models (right column). PSA denotes prostate-specific antigen.</a:t>
            </a:r>
            <a:endParaRPr>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dcc0f49d8f_2_2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Darshan</a:t>
            </a:r>
            <a:endParaRPr/>
          </a:p>
        </p:txBody>
      </p:sp>
      <p:sp>
        <p:nvSpPr>
          <p:cNvPr id="343" name="Google Shape;343;g2dcc0f49d8f_2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2e73afa8b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2e73afa8b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2e73afa8b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2e73afa8b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2e73afa8b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2e73afa8b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2e73afa8b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2e73afa8b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Microsoft 365 AI</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2e73afa8b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2e73afa8b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cc0f49d8f_2_16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
        <p:nvSpPr>
          <p:cNvPr id="239" name="Google Shape;239;g2dcc0f49d8f_2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2e73afa8b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2e73afa8b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2e73afa8bc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2e73afa8b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2e73afa8b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2e73afa8b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3a4a3efc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3a4a3efc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A1A1A"/>
                </a:solidFill>
                <a:highlight>
                  <a:srgbClr val="FFFFFF"/>
                </a:highlight>
                <a:latin typeface="Roboto"/>
                <a:ea typeface="Roboto"/>
                <a:cs typeface="Roboto"/>
                <a:sym typeface="Roboto"/>
              </a:rPr>
              <a:t>To begin, you can either paste your existing text content or use our generative AI feature to create content from scratch.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b9b81b1f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3b9b81b1f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A1A1A"/>
                </a:solidFill>
                <a:highlight>
                  <a:srgbClr val="FFFFFF"/>
                </a:highlight>
                <a:latin typeface="Roboto"/>
                <a:ea typeface="Roboto"/>
                <a:cs typeface="Roboto"/>
                <a:sym typeface="Roboto"/>
              </a:rPr>
              <a:t>To begin, you can either paste your existing text content or use our generative AI feature to create content from scratch.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3b9b81b1f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3b9b81b1f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2e73afa8bc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2e73afa8bc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2e8140c4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2e8140c4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2e8140c44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2e8140c44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3b9b81b1f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3b9b81b1f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3b9b81b1f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3b9b81b1f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3b9b81b1f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3b9b81b1f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3b9b81b1f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3b9b81b1f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3b9b81b1f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3b9b81b1f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2e73afa8bc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2e73afa8bc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Melinda’s last slide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3b9b81b1f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3b9b81b1f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2e73afa8bc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2e73afa8b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2e73afa8b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2e73afa8b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2e73afa8b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32e73afa8b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dcc0f49d8f_0_13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Darshan</a:t>
            </a:r>
            <a:endParaRPr/>
          </a:p>
        </p:txBody>
      </p:sp>
      <p:sp>
        <p:nvSpPr>
          <p:cNvPr id="512" name="Google Shape;512;g2dcc0f49d8f_0_1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dcc0f49d8f_0_13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dcc0f49d8f_0_1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cc0f49d8f_2_1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
        <p:nvSpPr>
          <p:cNvPr id="263" name="Google Shape;263;g2dcc0f49d8f_2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3b9b81b1f5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3b9b81b1f5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dcc0f49d8f_0_13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dcc0f49d8f_0_13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dcc0f49d8f_0_13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dcc0f49d8f_0_1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dcc0f49d8f_0_13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dcc0f49d8f_0_1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dcc0f49d8f_0_1361:notes"/>
          <p:cNvSpPr/>
          <p:nvPr>
            <p:ph idx="2" type="sldImg"/>
          </p:nvPr>
        </p:nvSpPr>
        <p:spPr>
          <a:xfrm>
            <a:off x="1587500" y="1006475"/>
            <a:ext cx="45957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80" name="Google Shape;580;g2dcc0f49d8f_0_1361:notes"/>
          <p:cNvSpPr txBox="1"/>
          <p:nvPr>
            <p:ph idx="1" type="body"/>
          </p:nvPr>
        </p:nvSpPr>
        <p:spPr>
          <a:xfrm>
            <a:off x="1185863" y="4787900"/>
            <a:ext cx="5406900" cy="3827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dcc0f49d8f_0_1368:notes"/>
          <p:cNvSpPr/>
          <p:nvPr>
            <p:ph idx="2" type="sldImg"/>
          </p:nvPr>
        </p:nvSpPr>
        <p:spPr>
          <a:xfrm>
            <a:off x="1587500" y="1006475"/>
            <a:ext cx="45957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88" name="Google Shape;588;g2dcc0f49d8f_0_1368:notes"/>
          <p:cNvSpPr txBox="1"/>
          <p:nvPr>
            <p:ph idx="1" type="body"/>
          </p:nvPr>
        </p:nvSpPr>
        <p:spPr>
          <a:xfrm>
            <a:off x="1185863" y="4787900"/>
            <a:ext cx="5406900" cy="3827400"/>
          </a:xfrm>
          <a:prstGeom prst="rect">
            <a:avLst/>
          </a:prstGeom>
          <a:noFill/>
          <a:ln>
            <a:noFill/>
          </a:ln>
        </p:spPr>
        <p:txBody>
          <a:bodyPr anchorCtr="0" anchor="t" bIns="0" lIns="0" spcFirstLastPara="1" rIns="0" wrap="square" tIns="0">
            <a:noAutofit/>
          </a:bodyPr>
          <a:lstStyle/>
          <a:p>
            <a:pPr indent="-215900" lvl="0" marL="215900" rtl="0" algn="l">
              <a:lnSpc>
                <a:spcPct val="97000"/>
              </a:lnSpc>
              <a:spcBef>
                <a:spcPts val="0"/>
              </a:spcBef>
              <a:spcAft>
                <a:spcPts val="0"/>
              </a:spcAft>
              <a:buClr>
                <a:schemeClr val="dk1"/>
              </a:buClr>
              <a:buSzPts val="540"/>
              <a:buFont typeface="Noto Sans Symbols"/>
              <a:buNone/>
            </a:pPr>
            <a:r>
              <a:rPr lang="en">
                <a:latin typeface="Arial"/>
                <a:ea typeface="Arial"/>
                <a:cs typeface="Arial"/>
                <a:sym typeface="Arial"/>
              </a:rPr>
              <a:t>Figure 1 How Contemporary Artificial Intelligence Models May Be “Steered” to Capture Different Human Values. Large language models (LLMs), such as Generative Pretrained Transformer 4 (GPT-4), encode human values on the basis of both their training data and how they are subsequently tuned. As this example illustrates, LLMs can further be powerfully “steered” to adopt different roles. In this example, the human prompts are about an identical case involving a 14-year-old boy who is being considered for growth hormone treatment. GPT-4 is instructed to adopt three different perspectives: the treating physician (Panel A), an insurance company representative (Panel B), and the boy’s parents (Panel C). GPT-4 was used during May 2024; model outputs are abridged to fit the figure panels.</a:t>
            </a:r>
            <a:endParaRPr>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dcc0f49d8f_0_1375:notes"/>
          <p:cNvSpPr/>
          <p:nvPr>
            <p:ph idx="2" type="sldImg"/>
          </p:nvPr>
        </p:nvSpPr>
        <p:spPr>
          <a:xfrm>
            <a:off x="820738" y="1006475"/>
            <a:ext cx="61293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96" name="Google Shape;596;g2dcc0f49d8f_0_1375:notes"/>
          <p:cNvSpPr txBox="1"/>
          <p:nvPr>
            <p:ph idx="1" type="body"/>
          </p:nvPr>
        </p:nvSpPr>
        <p:spPr>
          <a:xfrm>
            <a:off x="1185863" y="4787900"/>
            <a:ext cx="5406900" cy="3827400"/>
          </a:xfrm>
          <a:prstGeom prst="rect">
            <a:avLst/>
          </a:prstGeom>
          <a:noFill/>
          <a:ln>
            <a:noFill/>
          </a:ln>
        </p:spPr>
        <p:txBody>
          <a:bodyPr anchorCtr="0" anchor="t" bIns="0" lIns="0" spcFirstLastPara="1" rIns="0" wrap="square" tIns="0">
            <a:noAutofit/>
          </a:bodyPr>
          <a:lstStyle/>
          <a:p>
            <a:pPr indent="-215900" lvl="0" marL="215900" rtl="0" algn="l">
              <a:lnSpc>
                <a:spcPct val="97000"/>
              </a:lnSpc>
              <a:spcBef>
                <a:spcPts val="0"/>
              </a:spcBef>
              <a:spcAft>
                <a:spcPts val="0"/>
              </a:spcAft>
              <a:buClr>
                <a:schemeClr val="dk1"/>
              </a:buClr>
              <a:buSzPts val="540"/>
              <a:buFont typeface="Noto Sans Symbols"/>
              <a:buNone/>
            </a:pPr>
            <a:r>
              <a:rPr lang="en">
                <a:latin typeface="Arial"/>
                <a:ea typeface="Arial"/>
                <a:cs typeface="Arial"/>
                <a:sym typeface="Arial"/>
              </a:rPr>
              <a:t>Figure 1 How Contemporary Artificial Intelligence Models May Be “Steered” to Capture Different Human Values. Large language models (LLMs), such as Generative Pretrained Transformer 4 (GPT-4), encode human values on the basis of both their training data and how they are subsequently tuned. As this example illustrates, LLMs can further be powerfully “steered” to adopt different roles. In this example, the human prompts are about an identical case involving a 14-year-old boy who is being considered for growth hormone treatment. GPT-4 is instructed to adopt three different perspectives: the treating physician (Panel A), an insurance company representative (Panel B), and the boy’s parents (Panel C). GPT-4 was used during May 2024; model outputs are abridged to fit the figure panels.</a:t>
            </a:r>
            <a:endParaRPr>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dcc0f49d8f_0_1382:notes"/>
          <p:cNvSpPr/>
          <p:nvPr>
            <p:ph idx="2" type="sldImg"/>
          </p:nvPr>
        </p:nvSpPr>
        <p:spPr>
          <a:xfrm>
            <a:off x="820738" y="1006475"/>
            <a:ext cx="61293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04" name="Google Shape;604;g2dcc0f49d8f_0_1382:notes"/>
          <p:cNvSpPr txBox="1"/>
          <p:nvPr>
            <p:ph idx="1" type="body"/>
          </p:nvPr>
        </p:nvSpPr>
        <p:spPr>
          <a:xfrm>
            <a:off x="1185863" y="4787900"/>
            <a:ext cx="5406900" cy="3827400"/>
          </a:xfrm>
          <a:prstGeom prst="rect">
            <a:avLst/>
          </a:prstGeom>
          <a:noFill/>
          <a:ln>
            <a:noFill/>
          </a:ln>
        </p:spPr>
        <p:txBody>
          <a:bodyPr anchorCtr="0" anchor="t" bIns="0" lIns="0" spcFirstLastPara="1" rIns="0" wrap="square" tIns="0">
            <a:noAutofit/>
          </a:bodyPr>
          <a:lstStyle/>
          <a:p>
            <a:pPr indent="-215900" lvl="0" marL="215900" rtl="0" algn="l">
              <a:lnSpc>
                <a:spcPct val="97000"/>
              </a:lnSpc>
              <a:spcBef>
                <a:spcPts val="0"/>
              </a:spcBef>
              <a:spcAft>
                <a:spcPts val="0"/>
              </a:spcAft>
              <a:buClr>
                <a:schemeClr val="dk1"/>
              </a:buClr>
              <a:buSzPts val="540"/>
              <a:buFont typeface="Noto Sans Symbols"/>
              <a:buNone/>
            </a:pPr>
            <a:r>
              <a:rPr lang="en">
                <a:latin typeface="Arial"/>
                <a:ea typeface="Arial"/>
                <a:cs typeface="Arial"/>
                <a:sym typeface="Arial"/>
              </a:rPr>
              <a:t>Figure 1 How Contemporary Artificial Intelligence Models May Be “Steered” to Capture Different Human Values. Large language models (LLMs), such as Generative Pretrained Transformer 4 (GPT-4), encode human values on the basis of both their training data and how they are subsequently tuned. As this example illustrates, LLMs can further be powerfully “steered” to adopt different roles. In this example, the human prompts are about an identical case involving a 14-year-old boy who is being considered for growth hormone treatment. GPT-4 is instructed to adopt three different perspectives: the treating physician (Panel A), an insurance company representative (Panel B), and the boy’s parents (Panel C). GPT-4 was used during May 2024; model outputs are abridged to fit the figure panels.</a:t>
            </a:r>
            <a:endParaRPr>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dcc0f49d8f_0_1389:notes"/>
          <p:cNvSpPr/>
          <p:nvPr>
            <p:ph idx="2" type="sldImg"/>
          </p:nvPr>
        </p:nvSpPr>
        <p:spPr>
          <a:xfrm>
            <a:off x="820738" y="1006475"/>
            <a:ext cx="6129300" cy="34482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612" name="Google Shape;612;g2dcc0f49d8f_0_1389:notes"/>
          <p:cNvSpPr txBox="1"/>
          <p:nvPr>
            <p:ph idx="1" type="body"/>
          </p:nvPr>
        </p:nvSpPr>
        <p:spPr>
          <a:xfrm>
            <a:off x="1185863" y="4787900"/>
            <a:ext cx="5406900" cy="3827400"/>
          </a:xfrm>
          <a:prstGeom prst="rect">
            <a:avLst/>
          </a:prstGeom>
          <a:noFill/>
          <a:ln>
            <a:noFill/>
          </a:ln>
        </p:spPr>
        <p:txBody>
          <a:bodyPr anchorCtr="0" anchor="t" bIns="0" lIns="0" spcFirstLastPara="1" rIns="0" wrap="square" tIns="0">
            <a:noAutofit/>
          </a:bodyPr>
          <a:lstStyle/>
          <a:p>
            <a:pPr indent="-215900" lvl="0" marL="215900" rtl="0" algn="l">
              <a:lnSpc>
                <a:spcPct val="97000"/>
              </a:lnSpc>
              <a:spcBef>
                <a:spcPts val="0"/>
              </a:spcBef>
              <a:spcAft>
                <a:spcPts val="0"/>
              </a:spcAft>
              <a:buClr>
                <a:schemeClr val="dk1"/>
              </a:buClr>
              <a:buSzPts val="540"/>
              <a:buFont typeface="Noto Sans Symbols"/>
              <a:buNone/>
            </a:pPr>
            <a:r>
              <a:rPr lang="en">
                <a:latin typeface="Arial"/>
                <a:ea typeface="Arial"/>
                <a:cs typeface="Arial"/>
                <a:sym typeface="Arial"/>
              </a:rPr>
              <a:t>Figure 1 How Contemporary Artificial Intelligence Models May Be “Steered” to Capture Different Human Values. Large language models (LLMs), such as Generative Pretrained Transformer 4 (GPT-4), encode human values on the basis of both their training data and how they are subsequently tuned. As this example illustrates, LLMs can further be powerfully “steered” to adopt different roles. In this example, the human prompts are about an identical case involving a 14-year-old boy who is being considered for growth hormone treatment. GPT-4 is instructed to adopt three different perspectives: the treating physician (Panel A), an insurance company representative (Panel B), and the boy’s parents (Panel C). GPT-4 was used during May 2024; model outputs are abridged to fit the figure panels.</a:t>
            </a:r>
            <a:endParaRPr>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3b9b81b1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3b9b81b1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b9b81b1f5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3b9b81b1f5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3b9b81b1f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3b9b81b1f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3b9b81b1f5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3b9b81b1f5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3b9b81b1f5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3b9b81b1f5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2e73afa8b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2e73afa8b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dcc0f49d8f_2_20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Darshan</a:t>
            </a:r>
            <a:endParaRPr/>
          </a:p>
        </p:txBody>
      </p:sp>
      <p:sp>
        <p:nvSpPr>
          <p:cNvPr id="311" name="Google Shape;311;g2dcc0f49d8f_2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8" name="Google Shape;68;p16"/>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9" name="Google Shape;69;p16"/>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0" name="Google Shape;70;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5" name="Google Shape;75;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6" name="Google Shape;76;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8" name="Google Shape;78;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9" name="Shape 79"/>
        <p:cNvGrpSpPr/>
        <p:nvPr/>
      </p:nvGrpSpPr>
      <p:grpSpPr>
        <a:xfrm>
          <a:off x="0" y="0"/>
          <a:ext cx="0" cy="0"/>
          <a:chOff x="0" y="0"/>
          <a:chExt cx="0" cy="0"/>
        </a:xfrm>
      </p:grpSpPr>
      <p:sp>
        <p:nvSpPr>
          <p:cNvPr id="80" name="Google Shape;80;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1" name="Google Shape;81;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2" name="Google Shape;82;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3" name="Google Shape;83;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 name="Google Shape;90;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9"/>
          <p:cNvSpPr txBox="1"/>
          <p:nvPr>
            <p:ph idx="11" type="ftr"/>
          </p:nvPr>
        </p:nvSpPr>
        <p:spPr>
          <a:xfrm>
            <a:off x="6057900" y="4884297"/>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9"/>
          <p:cNvSpPr txBox="1"/>
          <p:nvPr>
            <p:ph idx="12" type="sldNum"/>
          </p:nvPr>
        </p:nvSpPr>
        <p:spPr>
          <a:xfrm>
            <a:off x="3543300" y="4862030"/>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97" name="Shape 97"/>
        <p:cNvGrpSpPr/>
        <p:nvPr/>
      </p:nvGrpSpPr>
      <p:grpSpPr>
        <a:xfrm>
          <a:off x="0" y="0"/>
          <a:ext cx="0" cy="0"/>
          <a:chOff x="0" y="0"/>
          <a:chExt cx="0" cy="0"/>
        </a:xfrm>
      </p:grpSpPr>
      <p:sp>
        <p:nvSpPr>
          <p:cNvPr id="98" name="Google Shape;98;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99" name="Google Shape;99;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0" name="Google Shape;100;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2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4" name="Shape 104"/>
        <p:cNvGrpSpPr/>
        <p:nvPr/>
      </p:nvGrpSpPr>
      <p:grpSpPr>
        <a:xfrm>
          <a:off x="0" y="0"/>
          <a:ext cx="0" cy="0"/>
          <a:chOff x="0" y="0"/>
          <a:chExt cx="0" cy="0"/>
        </a:xfrm>
      </p:grpSpPr>
      <p:sp>
        <p:nvSpPr>
          <p:cNvPr id="105" name="Google Shape;105;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6" name="Google Shape;106;p22"/>
          <p:cNvSpPr/>
          <p:nvPr>
            <p:ph idx="2" type="pic"/>
          </p:nvPr>
        </p:nvSpPr>
        <p:spPr>
          <a:xfrm>
            <a:off x="3887391" y="740569"/>
            <a:ext cx="4629150" cy="3655219"/>
          </a:xfrm>
          <a:prstGeom prst="rect">
            <a:avLst/>
          </a:prstGeom>
          <a:noFill/>
          <a:ln>
            <a:noFill/>
          </a:ln>
        </p:spPr>
      </p:sp>
      <p:sp>
        <p:nvSpPr>
          <p:cNvPr id="107" name="Google Shape;107;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8" name="Google Shape;108;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1" name="Shape 111"/>
        <p:cNvGrpSpPr/>
        <p:nvPr/>
      </p:nvGrpSpPr>
      <p:grpSpPr>
        <a:xfrm>
          <a:off x="0" y="0"/>
          <a:ext cx="0" cy="0"/>
          <a:chOff x="0" y="0"/>
          <a:chExt cx="0" cy="0"/>
        </a:xfrm>
      </p:grpSpPr>
      <p:sp>
        <p:nvSpPr>
          <p:cNvPr id="112" name="Google Shape;112;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3" name="Google Shape;113;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4" name="Google Shape;114;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7" name="Shape 117"/>
        <p:cNvGrpSpPr/>
        <p:nvPr/>
      </p:nvGrpSpPr>
      <p:grpSpPr>
        <a:xfrm>
          <a:off x="0" y="0"/>
          <a:ext cx="0" cy="0"/>
          <a:chOff x="0" y="0"/>
          <a:chExt cx="0" cy="0"/>
        </a:xfrm>
      </p:grpSpPr>
      <p:sp>
        <p:nvSpPr>
          <p:cNvPr id="118" name="Google Shape;118;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 name="Google Shape;119;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ution">
  <p:cSld name="Solution">
    <p:spTree>
      <p:nvGrpSpPr>
        <p:cNvPr id="123" name="Shape 123"/>
        <p:cNvGrpSpPr/>
        <p:nvPr/>
      </p:nvGrpSpPr>
      <p:grpSpPr>
        <a:xfrm>
          <a:off x="0" y="0"/>
          <a:ext cx="0" cy="0"/>
          <a:chOff x="0" y="0"/>
          <a:chExt cx="0" cy="0"/>
        </a:xfrm>
      </p:grpSpPr>
      <p:sp>
        <p:nvSpPr>
          <p:cNvPr id="124" name="Google Shape;124;p25"/>
          <p:cNvSpPr txBox="1"/>
          <p:nvPr>
            <p:ph type="title"/>
          </p:nvPr>
        </p:nvSpPr>
        <p:spPr>
          <a:xfrm>
            <a:off x="5143500" y="273844"/>
            <a:ext cx="3451739"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7F7F7F"/>
              </a:buClr>
              <a:buSzPts val="3300"/>
              <a:buFont typeface="Calibri"/>
              <a:buNone/>
              <a:defRPr>
                <a:solidFill>
                  <a:srgbClr val="7F7F7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5" name="Google Shape;125;p25"/>
          <p:cNvSpPr/>
          <p:nvPr>
            <p:ph idx="2" type="pic"/>
          </p:nvPr>
        </p:nvSpPr>
        <p:spPr>
          <a:xfrm>
            <a:off x="0" y="0"/>
            <a:ext cx="4572000" cy="5143500"/>
          </a:xfrm>
          <a:prstGeom prst="rect">
            <a:avLst/>
          </a:prstGeom>
          <a:solidFill>
            <a:schemeClr val="accent6"/>
          </a:solidFill>
          <a:ln>
            <a:noFill/>
          </a:ln>
        </p:spPr>
      </p:sp>
      <p:sp>
        <p:nvSpPr>
          <p:cNvPr id="126" name="Google Shape;126;p25"/>
          <p:cNvSpPr txBox="1"/>
          <p:nvPr>
            <p:ph idx="1" type="body"/>
          </p:nvPr>
        </p:nvSpPr>
        <p:spPr>
          <a:xfrm>
            <a:off x="5143500" y="1268730"/>
            <a:ext cx="2948940" cy="25374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7" name="Google Shape;127;p25"/>
          <p:cNvSpPr txBox="1"/>
          <p:nvPr>
            <p:ph idx="3" type="body"/>
          </p:nvPr>
        </p:nvSpPr>
        <p:spPr>
          <a:xfrm>
            <a:off x="5143500" y="1570482"/>
            <a:ext cx="3429000" cy="397764"/>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p25"/>
          <p:cNvSpPr txBox="1"/>
          <p:nvPr>
            <p:ph idx="4" type="body"/>
          </p:nvPr>
        </p:nvSpPr>
        <p:spPr>
          <a:xfrm>
            <a:off x="5143500" y="2221992"/>
            <a:ext cx="2948940" cy="25374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9" name="Google Shape;129;p25"/>
          <p:cNvSpPr txBox="1"/>
          <p:nvPr>
            <p:ph idx="5" type="body"/>
          </p:nvPr>
        </p:nvSpPr>
        <p:spPr>
          <a:xfrm>
            <a:off x="5143500" y="2482596"/>
            <a:ext cx="3429000" cy="397764"/>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5"/>
          <p:cNvSpPr txBox="1"/>
          <p:nvPr>
            <p:ph idx="6" type="body"/>
          </p:nvPr>
        </p:nvSpPr>
        <p:spPr>
          <a:xfrm>
            <a:off x="5152766" y="2948940"/>
            <a:ext cx="2948940" cy="25374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31" name="Google Shape;131;p25"/>
          <p:cNvSpPr txBox="1"/>
          <p:nvPr>
            <p:ph idx="7" type="body"/>
          </p:nvPr>
        </p:nvSpPr>
        <p:spPr>
          <a:xfrm>
            <a:off x="5152766" y="3202686"/>
            <a:ext cx="3429000" cy="397764"/>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2" name="Google Shape;132;p25"/>
          <p:cNvSpPr txBox="1"/>
          <p:nvPr>
            <p:ph idx="8" type="body"/>
          </p:nvPr>
        </p:nvSpPr>
        <p:spPr>
          <a:xfrm>
            <a:off x="5152766" y="3641598"/>
            <a:ext cx="2948940" cy="253746"/>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33" name="Google Shape;133;p25"/>
          <p:cNvSpPr txBox="1"/>
          <p:nvPr>
            <p:ph idx="9" type="body"/>
          </p:nvPr>
        </p:nvSpPr>
        <p:spPr>
          <a:xfrm>
            <a:off x="5152766" y="3895344"/>
            <a:ext cx="3429000" cy="397764"/>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4" name="Google Shape;134;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25"/>
          <p:cNvSpPr txBox="1"/>
          <p:nvPr>
            <p:ph idx="11" type="ftr"/>
          </p:nvPr>
        </p:nvSpPr>
        <p:spPr>
          <a:xfrm>
            <a:off x="5143500" y="4767263"/>
            <a:ext cx="258603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6" name="Google Shape;136;p25"/>
          <p:cNvSpPr txBox="1"/>
          <p:nvPr>
            <p:ph idx="12" type="sldNum"/>
          </p:nvPr>
        </p:nvSpPr>
        <p:spPr>
          <a:xfrm>
            <a:off x="7817549" y="4767263"/>
            <a:ext cx="6858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blem">
  <p:cSld name="Problem">
    <p:spTree>
      <p:nvGrpSpPr>
        <p:cNvPr id="137" name="Shape 137"/>
        <p:cNvGrpSpPr/>
        <p:nvPr/>
      </p:nvGrpSpPr>
      <p:grpSpPr>
        <a:xfrm>
          <a:off x="0" y="0"/>
          <a:ext cx="0" cy="0"/>
          <a:chOff x="0" y="0"/>
          <a:chExt cx="0" cy="0"/>
        </a:xfrm>
      </p:grpSpPr>
      <p:sp>
        <p:nvSpPr>
          <p:cNvPr id="138" name="Google Shape;138;p26"/>
          <p:cNvSpPr txBox="1"/>
          <p:nvPr>
            <p:ph type="title"/>
          </p:nvPr>
        </p:nvSpPr>
        <p:spPr>
          <a:xfrm>
            <a:off x="1139015" y="273844"/>
            <a:ext cx="7489951"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p26"/>
          <p:cNvSpPr txBox="1"/>
          <p:nvPr>
            <p:ph idx="1" type="body"/>
          </p:nvPr>
        </p:nvSpPr>
        <p:spPr>
          <a:xfrm>
            <a:off x="1131519" y="1434252"/>
            <a:ext cx="30861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0" name="Google Shape;140;p26"/>
          <p:cNvSpPr txBox="1"/>
          <p:nvPr>
            <p:ph idx="2" type="body"/>
          </p:nvPr>
        </p:nvSpPr>
        <p:spPr>
          <a:xfrm>
            <a:off x="4930419" y="1406129"/>
            <a:ext cx="30861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1" name="Google Shape;141;p26"/>
          <p:cNvSpPr txBox="1"/>
          <p:nvPr>
            <p:ph idx="3" type="body"/>
          </p:nvPr>
        </p:nvSpPr>
        <p:spPr>
          <a:xfrm>
            <a:off x="1131519" y="1791190"/>
            <a:ext cx="3086100" cy="685800"/>
          </a:xfrm>
          <a:prstGeom prst="rect">
            <a:avLst/>
          </a:prstGeom>
          <a:noFill/>
          <a:ln>
            <a:noFill/>
          </a:ln>
        </p:spPr>
        <p:txBody>
          <a:bodyPr anchorCtr="0" anchor="t" bIns="34275" lIns="68575" spcFirstLastPara="1" rIns="68575" wrap="square" tIns="34275">
            <a:noAutofit/>
          </a:bodyPr>
          <a:lstStyle>
            <a:lvl1pPr indent="-228600" lvl="0" marL="457200" algn="l">
              <a:lnSpc>
                <a:spcPct val="162500"/>
              </a:lnSpc>
              <a:spcBef>
                <a:spcPts val="800"/>
              </a:spcBef>
              <a:spcAft>
                <a:spcPts val="0"/>
              </a:spcAft>
              <a:buClr>
                <a:schemeClr val="dk1"/>
              </a:buClr>
              <a:buSzPts val="1200"/>
              <a:buNone/>
              <a:defRPr sz="1200"/>
            </a:lvl1pPr>
            <a:lvl2pPr indent="-228600" lvl="1" marL="914400" algn="l">
              <a:lnSpc>
                <a:spcPct val="162500"/>
              </a:lnSpc>
              <a:spcBef>
                <a:spcPts val="400"/>
              </a:spcBef>
              <a:spcAft>
                <a:spcPts val="0"/>
              </a:spcAft>
              <a:buClr>
                <a:schemeClr val="dk1"/>
              </a:buClr>
              <a:buSzPts val="1200"/>
              <a:buNone/>
              <a:defRPr sz="1200"/>
            </a:lvl2pPr>
            <a:lvl3pPr indent="-228600" lvl="2" marL="1371600" algn="l">
              <a:lnSpc>
                <a:spcPct val="162500"/>
              </a:lnSpc>
              <a:spcBef>
                <a:spcPts val="400"/>
              </a:spcBef>
              <a:spcAft>
                <a:spcPts val="0"/>
              </a:spcAft>
              <a:buClr>
                <a:schemeClr val="dk1"/>
              </a:buClr>
              <a:buSzPts val="1200"/>
              <a:buNone/>
              <a:defRPr sz="1200"/>
            </a:lvl3pPr>
            <a:lvl4pPr indent="-228600" lvl="3" marL="1828800" algn="l">
              <a:lnSpc>
                <a:spcPct val="162500"/>
              </a:lnSpc>
              <a:spcBef>
                <a:spcPts val="400"/>
              </a:spcBef>
              <a:spcAft>
                <a:spcPts val="0"/>
              </a:spcAft>
              <a:buClr>
                <a:schemeClr val="dk1"/>
              </a:buClr>
              <a:buSzPts val="1200"/>
              <a:buNone/>
              <a:defRPr sz="1200"/>
            </a:lvl4pPr>
            <a:lvl5pPr indent="-228600" lvl="4" marL="2286000" algn="l">
              <a:lnSpc>
                <a:spcPct val="1625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2" name="Google Shape;142;p26"/>
          <p:cNvSpPr txBox="1"/>
          <p:nvPr>
            <p:ph idx="4" type="body"/>
          </p:nvPr>
        </p:nvSpPr>
        <p:spPr>
          <a:xfrm>
            <a:off x="4930419" y="1753306"/>
            <a:ext cx="3086100" cy="685800"/>
          </a:xfrm>
          <a:prstGeom prst="rect">
            <a:avLst/>
          </a:prstGeom>
          <a:noFill/>
          <a:ln>
            <a:noFill/>
          </a:ln>
        </p:spPr>
        <p:txBody>
          <a:bodyPr anchorCtr="0" anchor="t" bIns="34275" lIns="68575" spcFirstLastPara="1" rIns="68575" wrap="square" tIns="34275">
            <a:noAutofit/>
          </a:bodyPr>
          <a:lstStyle>
            <a:lvl1pPr indent="-228600" lvl="0" marL="457200" algn="l">
              <a:lnSpc>
                <a:spcPct val="162500"/>
              </a:lnSpc>
              <a:spcBef>
                <a:spcPts val="800"/>
              </a:spcBef>
              <a:spcAft>
                <a:spcPts val="0"/>
              </a:spcAft>
              <a:buClr>
                <a:schemeClr val="dk1"/>
              </a:buClr>
              <a:buSzPts val="1200"/>
              <a:buNone/>
              <a:defRPr sz="1200"/>
            </a:lvl1pPr>
            <a:lvl2pPr indent="-228600" lvl="1" marL="914400" algn="l">
              <a:lnSpc>
                <a:spcPct val="162500"/>
              </a:lnSpc>
              <a:spcBef>
                <a:spcPts val="400"/>
              </a:spcBef>
              <a:spcAft>
                <a:spcPts val="0"/>
              </a:spcAft>
              <a:buClr>
                <a:schemeClr val="dk1"/>
              </a:buClr>
              <a:buSzPts val="1200"/>
              <a:buNone/>
              <a:defRPr sz="1200"/>
            </a:lvl2pPr>
            <a:lvl3pPr indent="-228600" lvl="2" marL="1371600" algn="l">
              <a:lnSpc>
                <a:spcPct val="162500"/>
              </a:lnSpc>
              <a:spcBef>
                <a:spcPts val="400"/>
              </a:spcBef>
              <a:spcAft>
                <a:spcPts val="0"/>
              </a:spcAft>
              <a:buClr>
                <a:schemeClr val="dk1"/>
              </a:buClr>
              <a:buSzPts val="1200"/>
              <a:buNone/>
              <a:defRPr sz="1200"/>
            </a:lvl3pPr>
            <a:lvl4pPr indent="-228600" lvl="3" marL="1828800" algn="l">
              <a:lnSpc>
                <a:spcPct val="162500"/>
              </a:lnSpc>
              <a:spcBef>
                <a:spcPts val="400"/>
              </a:spcBef>
              <a:spcAft>
                <a:spcPts val="0"/>
              </a:spcAft>
              <a:buClr>
                <a:schemeClr val="dk1"/>
              </a:buClr>
              <a:buSzPts val="1200"/>
              <a:buNone/>
              <a:defRPr sz="1200"/>
            </a:lvl4pPr>
            <a:lvl5pPr indent="-228600" lvl="4" marL="2286000" algn="l">
              <a:lnSpc>
                <a:spcPct val="1625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26"/>
          <p:cNvSpPr txBox="1"/>
          <p:nvPr>
            <p:ph idx="5" type="body"/>
          </p:nvPr>
        </p:nvSpPr>
        <p:spPr>
          <a:xfrm>
            <a:off x="1139015" y="2706540"/>
            <a:ext cx="30861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4" name="Google Shape;144;p26"/>
          <p:cNvSpPr txBox="1"/>
          <p:nvPr>
            <p:ph idx="6" type="body"/>
          </p:nvPr>
        </p:nvSpPr>
        <p:spPr>
          <a:xfrm>
            <a:off x="4937915" y="2678417"/>
            <a:ext cx="30861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5" name="Google Shape;145;p26"/>
          <p:cNvSpPr txBox="1"/>
          <p:nvPr>
            <p:ph idx="7" type="body"/>
          </p:nvPr>
        </p:nvSpPr>
        <p:spPr>
          <a:xfrm>
            <a:off x="1139015" y="3063478"/>
            <a:ext cx="3086100" cy="685800"/>
          </a:xfrm>
          <a:prstGeom prst="rect">
            <a:avLst/>
          </a:prstGeom>
          <a:noFill/>
          <a:ln>
            <a:noFill/>
          </a:ln>
        </p:spPr>
        <p:txBody>
          <a:bodyPr anchorCtr="0" anchor="t" bIns="34275" lIns="68575" spcFirstLastPara="1" rIns="68575" wrap="square" tIns="34275">
            <a:noAutofit/>
          </a:bodyPr>
          <a:lstStyle>
            <a:lvl1pPr indent="-228600" lvl="0" marL="457200" algn="l">
              <a:lnSpc>
                <a:spcPct val="162500"/>
              </a:lnSpc>
              <a:spcBef>
                <a:spcPts val="800"/>
              </a:spcBef>
              <a:spcAft>
                <a:spcPts val="0"/>
              </a:spcAft>
              <a:buClr>
                <a:schemeClr val="dk1"/>
              </a:buClr>
              <a:buSzPts val="1200"/>
              <a:buNone/>
              <a:defRPr sz="1200"/>
            </a:lvl1pPr>
            <a:lvl2pPr indent="-228600" lvl="1" marL="914400" algn="l">
              <a:lnSpc>
                <a:spcPct val="162500"/>
              </a:lnSpc>
              <a:spcBef>
                <a:spcPts val="400"/>
              </a:spcBef>
              <a:spcAft>
                <a:spcPts val="0"/>
              </a:spcAft>
              <a:buClr>
                <a:schemeClr val="dk1"/>
              </a:buClr>
              <a:buSzPts val="1200"/>
              <a:buNone/>
              <a:defRPr sz="1200"/>
            </a:lvl2pPr>
            <a:lvl3pPr indent="-228600" lvl="2" marL="1371600" algn="l">
              <a:lnSpc>
                <a:spcPct val="162500"/>
              </a:lnSpc>
              <a:spcBef>
                <a:spcPts val="400"/>
              </a:spcBef>
              <a:spcAft>
                <a:spcPts val="0"/>
              </a:spcAft>
              <a:buClr>
                <a:schemeClr val="dk1"/>
              </a:buClr>
              <a:buSzPts val="1200"/>
              <a:buNone/>
              <a:defRPr sz="1200"/>
            </a:lvl3pPr>
            <a:lvl4pPr indent="-228600" lvl="3" marL="1828800" algn="l">
              <a:lnSpc>
                <a:spcPct val="162500"/>
              </a:lnSpc>
              <a:spcBef>
                <a:spcPts val="400"/>
              </a:spcBef>
              <a:spcAft>
                <a:spcPts val="0"/>
              </a:spcAft>
              <a:buClr>
                <a:schemeClr val="dk1"/>
              </a:buClr>
              <a:buSzPts val="1200"/>
              <a:buNone/>
              <a:defRPr sz="1200"/>
            </a:lvl4pPr>
            <a:lvl5pPr indent="-228600" lvl="4" marL="2286000" algn="l">
              <a:lnSpc>
                <a:spcPct val="1625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6" name="Google Shape;146;p26"/>
          <p:cNvSpPr txBox="1"/>
          <p:nvPr>
            <p:ph idx="8" type="body"/>
          </p:nvPr>
        </p:nvSpPr>
        <p:spPr>
          <a:xfrm>
            <a:off x="4937915" y="3025594"/>
            <a:ext cx="3086100" cy="685800"/>
          </a:xfrm>
          <a:prstGeom prst="rect">
            <a:avLst/>
          </a:prstGeom>
          <a:noFill/>
          <a:ln>
            <a:noFill/>
          </a:ln>
        </p:spPr>
        <p:txBody>
          <a:bodyPr anchorCtr="0" anchor="t" bIns="34275" lIns="68575" spcFirstLastPara="1" rIns="68575" wrap="square" tIns="34275">
            <a:noAutofit/>
          </a:bodyPr>
          <a:lstStyle>
            <a:lvl1pPr indent="-228600" lvl="0" marL="457200" algn="l">
              <a:lnSpc>
                <a:spcPct val="162500"/>
              </a:lnSpc>
              <a:spcBef>
                <a:spcPts val="800"/>
              </a:spcBef>
              <a:spcAft>
                <a:spcPts val="0"/>
              </a:spcAft>
              <a:buClr>
                <a:schemeClr val="dk1"/>
              </a:buClr>
              <a:buSzPts val="1200"/>
              <a:buNone/>
              <a:defRPr sz="1200"/>
            </a:lvl1pPr>
            <a:lvl2pPr indent="-228600" lvl="1" marL="914400" algn="l">
              <a:lnSpc>
                <a:spcPct val="162500"/>
              </a:lnSpc>
              <a:spcBef>
                <a:spcPts val="400"/>
              </a:spcBef>
              <a:spcAft>
                <a:spcPts val="0"/>
              </a:spcAft>
              <a:buClr>
                <a:schemeClr val="dk1"/>
              </a:buClr>
              <a:buSzPts val="1200"/>
              <a:buNone/>
              <a:defRPr sz="1200"/>
            </a:lvl2pPr>
            <a:lvl3pPr indent="-228600" lvl="2" marL="1371600" algn="l">
              <a:lnSpc>
                <a:spcPct val="162500"/>
              </a:lnSpc>
              <a:spcBef>
                <a:spcPts val="400"/>
              </a:spcBef>
              <a:spcAft>
                <a:spcPts val="0"/>
              </a:spcAft>
              <a:buClr>
                <a:schemeClr val="dk1"/>
              </a:buClr>
              <a:buSzPts val="1200"/>
              <a:buNone/>
              <a:defRPr sz="1200"/>
            </a:lvl3pPr>
            <a:lvl4pPr indent="-228600" lvl="3" marL="1828800" algn="l">
              <a:lnSpc>
                <a:spcPct val="162500"/>
              </a:lnSpc>
              <a:spcBef>
                <a:spcPts val="400"/>
              </a:spcBef>
              <a:spcAft>
                <a:spcPts val="0"/>
              </a:spcAft>
              <a:buClr>
                <a:schemeClr val="dk1"/>
              </a:buClr>
              <a:buSzPts val="1200"/>
              <a:buNone/>
              <a:defRPr sz="1200"/>
            </a:lvl4pPr>
            <a:lvl5pPr indent="-228600" lvl="4" marL="2286000" algn="l">
              <a:lnSpc>
                <a:spcPct val="162500"/>
              </a:lnSpc>
              <a:spcBef>
                <a:spcPts val="400"/>
              </a:spcBef>
              <a:spcAft>
                <a:spcPts val="0"/>
              </a:spcAft>
              <a:buClr>
                <a:schemeClr val="dk1"/>
              </a:buClr>
              <a:buSzPts val="1200"/>
              <a:buNone/>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7" name="Google Shape;147;p26"/>
          <p:cNvSpPr/>
          <p:nvPr>
            <p:ph idx="9" type="pic"/>
          </p:nvPr>
        </p:nvSpPr>
        <p:spPr>
          <a:xfrm>
            <a:off x="1143" y="4457700"/>
            <a:ext cx="9141714" cy="685800"/>
          </a:xfrm>
          <a:prstGeom prst="rect">
            <a:avLst/>
          </a:prstGeom>
          <a:solidFill>
            <a:schemeClr val="accent6"/>
          </a:solidFill>
          <a:ln>
            <a:noFill/>
          </a:ln>
        </p:spPr>
      </p:sp>
      <p:sp>
        <p:nvSpPr>
          <p:cNvPr id="148" name="Google Shape;148;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0" name="Google Shape;150;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us">
  <p:cSld name="About us">
    <p:spTree>
      <p:nvGrpSpPr>
        <p:cNvPr id="151" name="Shape 151"/>
        <p:cNvGrpSpPr/>
        <p:nvPr/>
      </p:nvGrpSpPr>
      <p:grpSpPr>
        <a:xfrm>
          <a:off x="0" y="0"/>
          <a:ext cx="0" cy="0"/>
          <a:chOff x="0" y="0"/>
          <a:chExt cx="0" cy="0"/>
        </a:xfrm>
      </p:grpSpPr>
      <p:sp>
        <p:nvSpPr>
          <p:cNvPr id="152" name="Google Shape;152;p27"/>
          <p:cNvSpPr/>
          <p:nvPr/>
        </p:nvSpPr>
        <p:spPr>
          <a:xfrm>
            <a:off x="0" y="0"/>
            <a:ext cx="2288332" cy="5143500"/>
          </a:xfrm>
          <a:prstGeom prst="rect">
            <a:avLst/>
          </a:prstGeom>
          <a:solidFill>
            <a:schemeClr val="accent3">
              <a:alpha val="4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53" name="Google Shape;153;p27"/>
          <p:cNvSpPr txBox="1"/>
          <p:nvPr>
            <p:ph type="title"/>
          </p:nvPr>
        </p:nvSpPr>
        <p:spPr>
          <a:xfrm>
            <a:off x="2686050" y="273844"/>
            <a:ext cx="5465826"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7F7F7F"/>
              </a:buClr>
              <a:buSzPts val="3300"/>
              <a:buFont typeface="Calibri"/>
              <a:buNone/>
              <a:defRPr>
                <a:solidFill>
                  <a:srgbClr val="7F7F7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4" name="Google Shape;154;p27"/>
          <p:cNvSpPr/>
          <p:nvPr>
            <p:ph idx="2" type="pic"/>
          </p:nvPr>
        </p:nvSpPr>
        <p:spPr>
          <a:xfrm>
            <a:off x="1143000" y="1455922"/>
            <a:ext cx="6858000" cy="1714500"/>
          </a:xfrm>
          <a:prstGeom prst="rect">
            <a:avLst/>
          </a:prstGeom>
          <a:solidFill>
            <a:schemeClr val="accent6"/>
          </a:solidFill>
          <a:ln>
            <a:noFill/>
          </a:ln>
        </p:spPr>
      </p:sp>
      <p:sp>
        <p:nvSpPr>
          <p:cNvPr id="155" name="Google Shape;155;p27"/>
          <p:cNvSpPr txBox="1"/>
          <p:nvPr>
            <p:ph idx="1" type="body"/>
          </p:nvPr>
        </p:nvSpPr>
        <p:spPr>
          <a:xfrm>
            <a:off x="2688336" y="3305556"/>
            <a:ext cx="5465826" cy="1028700"/>
          </a:xfrm>
          <a:prstGeom prst="rect">
            <a:avLst/>
          </a:prstGeom>
          <a:noFill/>
          <a:ln>
            <a:noFill/>
          </a:ln>
        </p:spPr>
        <p:txBody>
          <a:bodyPr anchorCtr="0" anchor="t" bIns="34275" lIns="68575" spcFirstLastPara="1" rIns="68575" wrap="square" tIns="34275">
            <a:noAutofit/>
          </a:bodyPr>
          <a:lstStyle>
            <a:lvl1pPr indent="-228600" lvl="0" marL="457200" algn="l">
              <a:lnSpc>
                <a:spcPct val="150000"/>
              </a:lnSpc>
              <a:spcBef>
                <a:spcPts val="0"/>
              </a:spcBef>
              <a:spcAft>
                <a:spcPts val="0"/>
              </a:spcAft>
              <a:buClr>
                <a:srgbClr val="595959"/>
              </a:buClr>
              <a:buSzPts val="1200"/>
              <a:buNone/>
              <a:defRPr sz="1200">
                <a:solidFill>
                  <a:srgbClr val="595959"/>
                </a:solidFill>
              </a:defRPr>
            </a:lvl1pPr>
            <a:lvl2pPr indent="-228600" lvl="1" marL="914400" algn="ctr">
              <a:lnSpc>
                <a:spcPct val="137500"/>
              </a:lnSpc>
              <a:spcBef>
                <a:spcPts val="0"/>
              </a:spcBef>
              <a:spcAft>
                <a:spcPts val="0"/>
              </a:spcAft>
              <a:buClr>
                <a:srgbClr val="595959"/>
              </a:buClr>
              <a:buSzPts val="1200"/>
              <a:buNone/>
              <a:defRPr sz="1200">
                <a:solidFill>
                  <a:srgbClr val="595959"/>
                </a:solidFill>
              </a:defRPr>
            </a:lvl2pPr>
            <a:lvl3pPr indent="-228600" lvl="2" marL="1371600" algn="ctr">
              <a:lnSpc>
                <a:spcPct val="137500"/>
              </a:lnSpc>
              <a:spcBef>
                <a:spcPts val="0"/>
              </a:spcBef>
              <a:spcAft>
                <a:spcPts val="0"/>
              </a:spcAft>
              <a:buClr>
                <a:srgbClr val="595959"/>
              </a:buClr>
              <a:buSzPts val="1200"/>
              <a:buNone/>
              <a:defRPr sz="1200">
                <a:solidFill>
                  <a:srgbClr val="595959"/>
                </a:solidFill>
              </a:defRPr>
            </a:lvl3pPr>
            <a:lvl4pPr indent="-228600" lvl="3" marL="1828800" algn="ctr">
              <a:lnSpc>
                <a:spcPct val="137500"/>
              </a:lnSpc>
              <a:spcBef>
                <a:spcPts val="0"/>
              </a:spcBef>
              <a:spcAft>
                <a:spcPts val="0"/>
              </a:spcAft>
              <a:buClr>
                <a:srgbClr val="595959"/>
              </a:buClr>
              <a:buSzPts val="1200"/>
              <a:buNone/>
              <a:defRPr sz="1200">
                <a:solidFill>
                  <a:srgbClr val="595959"/>
                </a:solidFill>
              </a:defRPr>
            </a:lvl4pPr>
            <a:lvl5pPr indent="-228600" lvl="4" marL="2286000" algn="ctr">
              <a:lnSpc>
                <a:spcPct val="137500"/>
              </a:lnSpc>
              <a:spcBef>
                <a:spcPts val="0"/>
              </a:spcBef>
              <a:spcAft>
                <a:spcPts val="0"/>
              </a:spcAft>
              <a:buClr>
                <a:srgbClr val="595959"/>
              </a:buClr>
              <a:buSzPts val="1200"/>
              <a:buNone/>
              <a:defRPr sz="1200">
                <a:solidFill>
                  <a:srgbClr val="595959"/>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7" name="Google Shape;157;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overview">
  <p:cSld name="Product overview">
    <p:spTree>
      <p:nvGrpSpPr>
        <p:cNvPr id="159" name="Shape 159"/>
        <p:cNvGrpSpPr/>
        <p:nvPr/>
      </p:nvGrpSpPr>
      <p:grpSpPr>
        <a:xfrm>
          <a:off x="0" y="0"/>
          <a:ext cx="0" cy="0"/>
          <a:chOff x="0" y="0"/>
          <a:chExt cx="0" cy="0"/>
        </a:xfrm>
      </p:grpSpPr>
      <p:sp>
        <p:nvSpPr>
          <p:cNvPr id="160" name="Google Shape;160;p28"/>
          <p:cNvSpPr/>
          <p:nvPr/>
        </p:nvSpPr>
        <p:spPr>
          <a:xfrm>
            <a:off x="4650529" y="0"/>
            <a:ext cx="4571999" cy="5143500"/>
          </a:xfrm>
          <a:prstGeom prst="rect">
            <a:avLst/>
          </a:prstGeom>
          <a:solidFill>
            <a:schemeClr val="accent3">
              <a:alpha val="4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1" name="Google Shape;161;p28"/>
          <p:cNvSpPr txBox="1"/>
          <p:nvPr>
            <p:ph type="title"/>
          </p:nvPr>
        </p:nvSpPr>
        <p:spPr>
          <a:xfrm>
            <a:off x="532442" y="273844"/>
            <a:ext cx="4039559"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7F7F7F"/>
              </a:buClr>
              <a:buSzPts val="3300"/>
              <a:buFont typeface="Calibri"/>
              <a:buNone/>
              <a:defRPr>
                <a:solidFill>
                  <a:srgbClr val="7F7F7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2" name="Google Shape;162;p28"/>
          <p:cNvSpPr/>
          <p:nvPr>
            <p:ph idx="2" type="pic"/>
          </p:nvPr>
        </p:nvSpPr>
        <p:spPr>
          <a:xfrm>
            <a:off x="5590788" y="1174894"/>
            <a:ext cx="2551176" cy="2784348"/>
          </a:xfrm>
          <a:prstGeom prst="rect">
            <a:avLst/>
          </a:prstGeom>
          <a:solidFill>
            <a:schemeClr val="accent6"/>
          </a:solidFill>
          <a:ln>
            <a:noFill/>
          </a:ln>
        </p:spPr>
      </p:sp>
      <p:sp>
        <p:nvSpPr>
          <p:cNvPr id="163" name="Google Shape;163;p28"/>
          <p:cNvSpPr txBox="1"/>
          <p:nvPr>
            <p:ph idx="1" type="body"/>
          </p:nvPr>
        </p:nvSpPr>
        <p:spPr>
          <a:xfrm>
            <a:off x="532442" y="1419790"/>
            <a:ext cx="17145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4" name="Google Shape;164;p28"/>
          <p:cNvSpPr txBox="1"/>
          <p:nvPr>
            <p:ph idx="3" type="body"/>
          </p:nvPr>
        </p:nvSpPr>
        <p:spPr>
          <a:xfrm>
            <a:off x="2593130" y="1419790"/>
            <a:ext cx="17145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5" name="Google Shape;165;p28"/>
          <p:cNvSpPr txBox="1"/>
          <p:nvPr>
            <p:ph idx="4" type="body"/>
          </p:nvPr>
        </p:nvSpPr>
        <p:spPr>
          <a:xfrm>
            <a:off x="532442" y="1776728"/>
            <a:ext cx="1714500" cy="1028700"/>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6" name="Google Shape;166;p28"/>
          <p:cNvSpPr txBox="1"/>
          <p:nvPr>
            <p:ph idx="5" type="body"/>
          </p:nvPr>
        </p:nvSpPr>
        <p:spPr>
          <a:xfrm>
            <a:off x="2593130" y="1766967"/>
            <a:ext cx="1714500" cy="1028700"/>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7" name="Google Shape;167;p28"/>
          <p:cNvSpPr txBox="1"/>
          <p:nvPr>
            <p:ph idx="6" type="body"/>
          </p:nvPr>
        </p:nvSpPr>
        <p:spPr>
          <a:xfrm>
            <a:off x="539938" y="2882908"/>
            <a:ext cx="17145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8" name="Google Shape;168;p28"/>
          <p:cNvSpPr txBox="1"/>
          <p:nvPr>
            <p:ph idx="7" type="body"/>
          </p:nvPr>
        </p:nvSpPr>
        <p:spPr>
          <a:xfrm>
            <a:off x="2600626" y="2882908"/>
            <a:ext cx="1714500" cy="3429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accent4"/>
              </a:buClr>
              <a:buSzPts val="1500"/>
              <a:buNone/>
              <a:defRPr b="0" sz="1500">
                <a:solidFill>
                  <a:schemeClr val="accent4"/>
                </a:solidFill>
                <a:latin typeface="Calibri"/>
                <a:ea typeface="Calibri"/>
                <a:cs typeface="Calibri"/>
                <a:sym typeface="Calibri"/>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9" name="Google Shape;169;p28"/>
          <p:cNvSpPr txBox="1"/>
          <p:nvPr>
            <p:ph idx="8" type="body"/>
          </p:nvPr>
        </p:nvSpPr>
        <p:spPr>
          <a:xfrm>
            <a:off x="539938" y="3239846"/>
            <a:ext cx="1714500" cy="1028700"/>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0" name="Google Shape;170;p28"/>
          <p:cNvSpPr txBox="1"/>
          <p:nvPr>
            <p:ph idx="9" type="body"/>
          </p:nvPr>
        </p:nvSpPr>
        <p:spPr>
          <a:xfrm>
            <a:off x="2600626" y="3230085"/>
            <a:ext cx="1714500" cy="1028700"/>
          </a:xfrm>
          <a:prstGeom prst="rect">
            <a:avLst/>
          </a:prstGeom>
          <a:noFill/>
          <a:ln>
            <a:noFill/>
          </a:ln>
        </p:spPr>
        <p:txBody>
          <a:bodyPr anchorCtr="0" anchor="t" bIns="34275" lIns="68575" spcFirstLastPara="1" rIns="68575" wrap="square" tIns="34275">
            <a:noAutofit/>
          </a:bodyPr>
          <a:lstStyle>
            <a:lvl1pPr indent="-228600" lvl="0" marL="457200" algn="l">
              <a:lnSpc>
                <a:spcPct val="142857"/>
              </a:lnSpc>
              <a:spcBef>
                <a:spcPts val="800"/>
              </a:spcBef>
              <a:spcAft>
                <a:spcPts val="0"/>
              </a:spcAft>
              <a:buClr>
                <a:schemeClr val="dk1"/>
              </a:buClr>
              <a:buSzPts val="1100"/>
              <a:buNone/>
              <a:defRPr sz="1100"/>
            </a:lvl1pPr>
            <a:lvl2pPr indent="-228600" lvl="1" marL="914400" algn="l">
              <a:lnSpc>
                <a:spcPct val="142857"/>
              </a:lnSpc>
              <a:spcBef>
                <a:spcPts val="400"/>
              </a:spcBef>
              <a:spcAft>
                <a:spcPts val="0"/>
              </a:spcAft>
              <a:buClr>
                <a:schemeClr val="dk1"/>
              </a:buClr>
              <a:buSzPts val="1100"/>
              <a:buNone/>
              <a:defRPr sz="1100"/>
            </a:lvl2pPr>
            <a:lvl3pPr indent="-228600" lvl="2" marL="1371600" algn="l">
              <a:lnSpc>
                <a:spcPct val="142857"/>
              </a:lnSpc>
              <a:spcBef>
                <a:spcPts val="400"/>
              </a:spcBef>
              <a:spcAft>
                <a:spcPts val="0"/>
              </a:spcAft>
              <a:buClr>
                <a:schemeClr val="dk1"/>
              </a:buClr>
              <a:buSzPts val="1100"/>
              <a:buNone/>
              <a:defRPr sz="1100"/>
            </a:lvl3pPr>
            <a:lvl4pPr indent="-228600" lvl="3" marL="1828800" algn="l">
              <a:lnSpc>
                <a:spcPct val="142857"/>
              </a:lnSpc>
              <a:spcBef>
                <a:spcPts val="400"/>
              </a:spcBef>
              <a:spcAft>
                <a:spcPts val="0"/>
              </a:spcAft>
              <a:buClr>
                <a:schemeClr val="dk1"/>
              </a:buClr>
              <a:buSzPts val="1100"/>
              <a:buNone/>
              <a:defRPr sz="1100"/>
            </a:lvl4pPr>
            <a:lvl5pPr indent="-228600" lvl="4" marL="2286000" algn="l">
              <a:lnSpc>
                <a:spcPct val="142857"/>
              </a:lnSpc>
              <a:spcBef>
                <a:spcPts val="400"/>
              </a:spcBef>
              <a:spcAft>
                <a:spcPts val="0"/>
              </a:spcAft>
              <a:buClr>
                <a:schemeClr val="dk1"/>
              </a:buClr>
              <a:buSzPts val="1100"/>
              <a:buNone/>
              <a:defRPr sz="11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1" name="Google Shape;171;p28"/>
          <p:cNvSpPr txBox="1"/>
          <p:nvPr>
            <p:ph idx="10" type="dt"/>
          </p:nvPr>
        </p:nvSpPr>
        <p:spPr>
          <a:xfrm>
            <a:off x="628650" y="4767263"/>
            <a:ext cx="138588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28"/>
          <p:cNvSpPr txBox="1"/>
          <p:nvPr>
            <p:ph idx="11" type="ftr"/>
          </p:nvPr>
        </p:nvSpPr>
        <p:spPr>
          <a:xfrm>
            <a:off x="5143500" y="4767263"/>
            <a:ext cx="2586038"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28"/>
          <p:cNvSpPr txBox="1"/>
          <p:nvPr>
            <p:ph idx="12" type="sldNum"/>
          </p:nvPr>
        </p:nvSpPr>
        <p:spPr>
          <a:xfrm>
            <a:off x="7817549" y="4767263"/>
            <a:ext cx="6858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4" name="Shape 174"/>
        <p:cNvGrpSpPr/>
        <p:nvPr/>
      </p:nvGrpSpPr>
      <p:grpSpPr>
        <a:xfrm>
          <a:off x="0" y="0"/>
          <a:ext cx="0" cy="0"/>
          <a:chOff x="0" y="0"/>
          <a:chExt cx="0" cy="0"/>
        </a:xfrm>
      </p:grpSpPr>
      <p:sp>
        <p:nvSpPr>
          <p:cNvPr id="175" name="Google Shape;175;p29"/>
          <p:cNvSpPr txBox="1"/>
          <p:nvPr>
            <p:ph type="title"/>
          </p:nvPr>
        </p:nvSpPr>
        <p:spPr>
          <a:xfrm>
            <a:off x="629228" y="274195"/>
            <a:ext cx="7885546" cy="99382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owth strategy">
  <p:cSld name="Growth strategy">
    <p:spTree>
      <p:nvGrpSpPr>
        <p:cNvPr id="176" name="Shape 176"/>
        <p:cNvGrpSpPr/>
        <p:nvPr/>
      </p:nvGrpSpPr>
      <p:grpSpPr>
        <a:xfrm>
          <a:off x="0" y="0"/>
          <a:ext cx="0" cy="0"/>
          <a:chOff x="0" y="0"/>
          <a:chExt cx="0" cy="0"/>
        </a:xfrm>
      </p:grpSpPr>
      <p:sp>
        <p:nvSpPr>
          <p:cNvPr id="177" name="Google Shape;177;p30"/>
          <p:cNvSpPr txBox="1"/>
          <p:nvPr>
            <p:ph type="title"/>
          </p:nvPr>
        </p:nvSpPr>
        <p:spPr>
          <a:xfrm>
            <a:off x="628650" y="273844"/>
            <a:ext cx="7886700" cy="794943"/>
          </a:xfrm>
          <a:prstGeom prst="rect">
            <a:avLst/>
          </a:prstGeom>
          <a:noFill/>
          <a:ln>
            <a:noFill/>
          </a:ln>
        </p:spPr>
        <p:txBody>
          <a:bodyPr anchorCtr="0" anchor="b" bIns="68575" lIns="68575" spcFirstLastPara="1" rIns="68575" wrap="square" tIns="34275">
            <a:normAutofit/>
          </a:bodyPr>
          <a:lstStyle>
            <a:lvl1pPr lvl="0" algn="ctr">
              <a:lnSpc>
                <a:spcPct val="90000"/>
              </a:lnSpc>
              <a:spcBef>
                <a:spcPts val="0"/>
              </a:spcBef>
              <a:spcAft>
                <a:spcPts val="0"/>
              </a:spcAft>
              <a:buClr>
                <a:srgbClr val="7F7F7F"/>
              </a:buClr>
              <a:buSzPts val="3300"/>
              <a:buFont typeface="Calibri"/>
              <a:buNone/>
              <a:defRPr>
                <a:solidFill>
                  <a:srgbClr val="7F7F7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8" name="Google Shape;178;p30"/>
          <p:cNvSpPr txBox="1"/>
          <p:nvPr>
            <p:ph idx="1" type="body"/>
          </p:nvPr>
        </p:nvSpPr>
        <p:spPr>
          <a:xfrm>
            <a:off x="623888" y="1069894"/>
            <a:ext cx="7886700" cy="3429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595959"/>
              </a:buClr>
              <a:buSzPts val="1500"/>
              <a:buNone/>
              <a:defRPr sz="1500">
                <a:solidFill>
                  <a:srgbClr val="595959"/>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79" name="Google Shape;179;p30"/>
          <p:cNvSpPr txBox="1"/>
          <p:nvPr>
            <p:ph idx="2" type="body"/>
          </p:nvPr>
        </p:nvSpPr>
        <p:spPr>
          <a:xfrm>
            <a:off x="822960" y="1843695"/>
            <a:ext cx="2400300" cy="548640"/>
          </a:xfrm>
          <a:prstGeom prst="rect">
            <a:avLst/>
          </a:prstGeom>
          <a:solidFill>
            <a:schemeClr val="accent2"/>
          </a:solidFill>
          <a:ln>
            <a:noFill/>
          </a:ln>
        </p:spPr>
        <p:txBody>
          <a:bodyPr anchorCtr="1" anchor="ctr"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0" sz="1500">
                <a:solidFill>
                  <a:schemeClr val="dk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30"/>
          <p:cNvSpPr txBox="1"/>
          <p:nvPr>
            <p:ph idx="3" type="body"/>
          </p:nvPr>
        </p:nvSpPr>
        <p:spPr>
          <a:xfrm>
            <a:off x="821695" y="2393442"/>
            <a:ext cx="2400300" cy="1849412"/>
          </a:xfrm>
          <a:prstGeom prst="rect">
            <a:avLst/>
          </a:prstGeom>
          <a:noFill/>
          <a:ln cap="flat" cmpd="sng" w="9525">
            <a:solidFill>
              <a:schemeClr val="accent2"/>
            </a:solidFill>
            <a:prstDash val="solid"/>
            <a:round/>
            <a:headEnd len="sm" w="sm" type="none"/>
            <a:tailEnd len="sm" w="sm" type="none"/>
          </a:ln>
        </p:spPr>
        <p:txBody>
          <a:bodyPr anchorCtr="1" anchor="t" bIns="34275" lIns="137150" spcFirstLastPara="1" rIns="137150" wrap="square" tIns="68575">
            <a:normAutofit/>
          </a:bodyPr>
          <a:lstStyle>
            <a:lvl1pPr indent="-228600" lvl="0" marL="457200" algn="ctr">
              <a:lnSpc>
                <a:spcPct val="171428"/>
              </a:lnSpc>
              <a:spcBef>
                <a:spcPts val="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1" name="Google Shape;181;p30"/>
          <p:cNvSpPr txBox="1"/>
          <p:nvPr>
            <p:ph idx="4" type="body"/>
          </p:nvPr>
        </p:nvSpPr>
        <p:spPr>
          <a:xfrm>
            <a:off x="3468956" y="1843695"/>
            <a:ext cx="2400300" cy="548640"/>
          </a:xfrm>
          <a:prstGeom prst="rect">
            <a:avLst/>
          </a:prstGeom>
          <a:solidFill>
            <a:schemeClr val="accent2"/>
          </a:solidFill>
          <a:ln>
            <a:noFill/>
          </a:ln>
        </p:spPr>
        <p:txBody>
          <a:bodyPr anchorCtr="1" anchor="ctr"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0" sz="1500">
                <a:solidFill>
                  <a:schemeClr val="dk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30"/>
          <p:cNvSpPr txBox="1"/>
          <p:nvPr>
            <p:ph idx="5" type="body"/>
          </p:nvPr>
        </p:nvSpPr>
        <p:spPr>
          <a:xfrm>
            <a:off x="3470148" y="2393442"/>
            <a:ext cx="2400300" cy="1849412"/>
          </a:xfrm>
          <a:prstGeom prst="rect">
            <a:avLst/>
          </a:prstGeom>
          <a:noFill/>
          <a:ln cap="flat" cmpd="sng" w="9525">
            <a:solidFill>
              <a:schemeClr val="accent2"/>
            </a:solidFill>
            <a:prstDash val="solid"/>
            <a:round/>
            <a:headEnd len="sm" w="sm" type="none"/>
            <a:tailEnd len="sm" w="sm" type="none"/>
          </a:ln>
        </p:spPr>
        <p:txBody>
          <a:bodyPr anchorCtr="1" anchor="t" bIns="34275" lIns="137150" spcFirstLastPara="1" rIns="137150" wrap="square" tIns="137150">
            <a:normAutofit/>
          </a:bodyPr>
          <a:lstStyle>
            <a:lvl1pPr indent="-228600" lvl="0" marL="457200" algn="ctr">
              <a:lnSpc>
                <a:spcPct val="171428"/>
              </a:lnSpc>
              <a:spcBef>
                <a:spcPts val="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3" name="Google Shape;183;p30"/>
          <p:cNvSpPr txBox="1"/>
          <p:nvPr>
            <p:ph idx="6" type="body"/>
          </p:nvPr>
        </p:nvSpPr>
        <p:spPr>
          <a:xfrm>
            <a:off x="6114952" y="1843695"/>
            <a:ext cx="2400300" cy="548640"/>
          </a:xfrm>
          <a:prstGeom prst="rect">
            <a:avLst/>
          </a:prstGeom>
          <a:solidFill>
            <a:schemeClr val="accent2"/>
          </a:solidFill>
          <a:ln>
            <a:noFill/>
          </a:ln>
        </p:spPr>
        <p:txBody>
          <a:bodyPr anchorCtr="1" anchor="ctr" bIns="34275" lIns="68575" spcFirstLastPara="1" rIns="68575" wrap="square" tIns="34275">
            <a:normAutofit/>
          </a:bodyPr>
          <a:lstStyle>
            <a:lvl1pPr indent="-228600" lvl="0" marL="457200" algn="ctr">
              <a:lnSpc>
                <a:spcPct val="90000"/>
              </a:lnSpc>
              <a:spcBef>
                <a:spcPts val="800"/>
              </a:spcBef>
              <a:spcAft>
                <a:spcPts val="0"/>
              </a:spcAft>
              <a:buClr>
                <a:schemeClr val="dk1"/>
              </a:buClr>
              <a:buSzPts val="1500"/>
              <a:buNone/>
              <a:defRPr b="0" sz="1500">
                <a:solidFill>
                  <a:schemeClr val="dk1"/>
                </a:solidFill>
                <a:latin typeface="Calibri"/>
                <a:ea typeface="Calibri"/>
                <a:cs typeface="Calibri"/>
                <a:sym typeface="Calibri"/>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 name="Google Shape;184;p30"/>
          <p:cNvSpPr txBox="1"/>
          <p:nvPr>
            <p:ph idx="7" type="body"/>
          </p:nvPr>
        </p:nvSpPr>
        <p:spPr>
          <a:xfrm>
            <a:off x="6117336" y="2393442"/>
            <a:ext cx="2400300" cy="1849412"/>
          </a:xfrm>
          <a:prstGeom prst="rect">
            <a:avLst/>
          </a:prstGeom>
          <a:noFill/>
          <a:ln cap="flat" cmpd="sng" w="9525">
            <a:solidFill>
              <a:schemeClr val="accent2"/>
            </a:solidFill>
            <a:prstDash val="solid"/>
            <a:round/>
            <a:headEnd len="sm" w="sm" type="none"/>
            <a:tailEnd len="sm" w="sm" type="none"/>
          </a:ln>
        </p:spPr>
        <p:txBody>
          <a:bodyPr anchorCtr="1" anchor="t" bIns="34275" lIns="137150" spcFirstLastPara="1" rIns="137150" wrap="square" tIns="137150">
            <a:normAutofit/>
          </a:bodyPr>
          <a:lstStyle>
            <a:lvl1pPr indent="-228600" lvl="0" marL="457200" algn="ctr">
              <a:lnSpc>
                <a:spcPct val="171428"/>
              </a:lnSpc>
              <a:spcBef>
                <a:spcPts val="0"/>
              </a:spcBef>
              <a:spcAft>
                <a:spcPts val="0"/>
              </a:spcAft>
              <a:buClr>
                <a:schemeClr val="dk1"/>
              </a:buClr>
              <a:buSzPts val="1100"/>
              <a:buFont typeface="Arial"/>
              <a:buNone/>
              <a:defRPr sz="1100">
                <a:solidFill>
                  <a:schemeClr val="dk1"/>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5" name="Google Shape;185;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188" name="Shape 188"/>
        <p:cNvGrpSpPr/>
        <p:nvPr/>
      </p:nvGrpSpPr>
      <p:grpSpPr>
        <a:xfrm>
          <a:off x="0" y="0"/>
          <a:ext cx="0" cy="0"/>
          <a:chOff x="0" y="0"/>
          <a:chExt cx="0" cy="0"/>
        </a:xfrm>
      </p:grpSpPr>
      <p:sp>
        <p:nvSpPr>
          <p:cNvPr id="189" name="Google Shape;189;p31"/>
          <p:cNvSpPr txBox="1"/>
          <p:nvPr>
            <p:ph type="title"/>
          </p:nvPr>
        </p:nvSpPr>
        <p:spPr>
          <a:xfrm>
            <a:off x="332251" y="273844"/>
            <a:ext cx="868112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Calibri"/>
              <a:buNone/>
              <a:defRPr b="1">
                <a:latin typeface="Calibri"/>
                <a:ea typeface="Calibri"/>
                <a:cs typeface="Calibri"/>
                <a:sym typeface="Calibri"/>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A screenshot of a cell phone&#10;&#10;Description automatically generated" id="190" name="Google Shape;190;p31"/>
          <p:cNvPicPr preferRelativeResize="0"/>
          <p:nvPr/>
        </p:nvPicPr>
        <p:blipFill rotWithShape="1">
          <a:blip r:embed="rId2">
            <a:alphaModFix/>
          </a:blip>
          <a:srcRect b="0" l="0" r="0" t="0"/>
          <a:stretch/>
        </p:blipFill>
        <p:spPr>
          <a:xfrm>
            <a:off x="7023099" y="4149328"/>
            <a:ext cx="2120901" cy="9941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4" name="Shape 19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5" name="Shape 195"/>
        <p:cNvGrpSpPr/>
        <p:nvPr/>
      </p:nvGrpSpPr>
      <p:grpSpPr>
        <a:xfrm>
          <a:off x="0" y="0"/>
          <a:ext cx="0" cy="0"/>
          <a:chOff x="0" y="0"/>
          <a:chExt cx="0" cy="0"/>
        </a:xfrm>
      </p:grpSpPr>
      <p:sp>
        <p:nvSpPr>
          <p:cNvPr id="196" name="Google Shape;196;p34"/>
          <p:cNvSpPr txBox="1"/>
          <p:nvPr>
            <p:ph type="ctrTitle"/>
          </p:nvPr>
        </p:nvSpPr>
        <p:spPr>
          <a:xfrm>
            <a:off x="685441" y="1597488"/>
            <a:ext cx="7773120" cy="1102796"/>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34"/>
          <p:cNvSpPr txBox="1"/>
          <p:nvPr>
            <p:ph idx="1" type="subTitle"/>
          </p:nvPr>
        </p:nvSpPr>
        <p:spPr>
          <a:xfrm>
            <a:off x="1372321" y="2914146"/>
            <a:ext cx="6400799" cy="1314498"/>
          </a:xfrm>
          <a:prstGeom prst="rect">
            <a:avLst/>
          </a:prstGeom>
          <a:noFill/>
          <a:ln>
            <a:noFill/>
          </a:ln>
        </p:spPr>
        <p:txBody>
          <a:bodyPr anchorCtr="0" anchor="t" bIns="0" lIns="0" spcFirstLastPara="1" rIns="0" wrap="square" tIns="0">
            <a:noAutofit/>
          </a:bodyPr>
          <a:lstStyle>
            <a:lvl1pPr lvl="0" algn="ctr">
              <a:lnSpc>
                <a:spcPct val="97000"/>
              </a:lnSpc>
              <a:spcBef>
                <a:spcPts val="0"/>
              </a:spcBef>
              <a:spcAft>
                <a:spcPts val="0"/>
              </a:spcAft>
              <a:buSzPts val="1400"/>
              <a:buNone/>
              <a:defRPr/>
            </a:lvl1pPr>
            <a:lvl2pPr lvl="1" algn="ctr">
              <a:lnSpc>
                <a:spcPct val="97000"/>
              </a:lnSpc>
              <a:spcBef>
                <a:spcPts val="600"/>
              </a:spcBef>
              <a:spcAft>
                <a:spcPts val="0"/>
              </a:spcAft>
              <a:buSzPts val="1300"/>
              <a:buNone/>
              <a:defRPr/>
            </a:lvl2pPr>
            <a:lvl3pPr lvl="2" algn="ctr">
              <a:lnSpc>
                <a:spcPct val="97000"/>
              </a:lnSpc>
              <a:spcBef>
                <a:spcPts val="800"/>
              </a:spcBef>
              <a:spcAft>
                <a:spcPts val="0"/>
              </a:spcAft>
              <a:buSzPts val="700"/>
              <a:buNone/>
              <a:defRPr/>
            </a:lvl3pPr>
            <a:lvl4pPr lvl="3" algn="ctr">
              <a:lnSpc>
                <a:spcPct val="97000"/>
              </a:lnSpc>
              <a:spcBef>
                <a:spcPts val="600"/>
              </a:spcBef>
              <a:spcAft>
                <a:spcPts val="0"/>
              </a:spcAft>
              <a:buSzPts val="1000"/>
              <a:buNone/>
              <a:defRPr/>
            </a:lvl4pPr>
            <a:lvl5pPr lvl="4" algn="ctr">
              <a:lnSpc>
                <a:spcPct val="97000"/>
              </a:lnSpc>
              <a:spcBef>
                <a:spcPts val="400"/>
              </a:spcBef>
              <a:spcAft>
                <a:spcPts val="0"/>
              </a:spcAft>
              <a:buSzPts val="600"/>
              <a:buNone/>
              <a:defRPr/>
            </a:lvl5pPr>
            <a:lvl6pPr lvl="5" algn="ctr">
              <a:lnSpc>
                <a:spcPct val="97000"/>
              </a:lnSpc>
              <a:spcBef>
                <a:spcPts val="200"/>
              </a:spcBef>
              <a:spcAft>
                <a:spcPts val="0"/>
              </a:spcAft>
              <a:buSzPts val="600"/>
              <a:buNone/>
              <a:defRPr/>
            </a:lvl6pPr>
            <a:lvl7pPr lvl="6" algn="ctr">
              <a:lnSpc>
                <a:spcPct val="97000"/>
              </a:lnSpc>
              <a:spcBef>
                <a:spcPts val="200"/>
              </a:spcBef>
              <a:spcAft>
                <a:spcPts val="0"/>
              </a:spcAft>
              <a:buSzPts val="600"/>
              <a:buNone/>
              <a:defRPr/>
            </a:lvl7pPr>
            <a:lvl8pPr lvl="7" algn="ctr">
              <a:lnSpc>
                <a:spcPct val="97000"/>
              </a:lnSpc>
              <a:spcBef>
                <a:spcPts val="200"/>
              </a:spcBef>
              <a:spcAft>
                <a:spcPts val="0"/>
              </a:spcAft>
              <a:buSzPts val="600"/>
              <a:buNone/>
              <a:defRPr/>
            </a:lvl8pPr>
            <a:lvl9pPr lvl="8" algn="ctr">
              <a:lnSpc>
                <a:spcPct val="97000"/>
              </a:lnSpc>
              <a:spcBef>
                <a:spcPts val="200"/>
              </a:spcBef>
              <a:spcAft>
                <a:spcPts val="200"/>
              </a:spcAft>
              <a:buSzPts val="6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8" name="Shape 198"/>
        <p:cNvGrpSpPr/>
        <p:nvPr/>
      </p:nvGrpSpPr>
      <p:grpSpPr>
        <a:xfrm>
          <a:off x="0" y="0"/>
          <a:ext cx="0" cy="0"/>
          <a:chOff x="0" y="0"/>
          <a:chExt cx="0" cy="0"/>
        </a:xfrm>
      </p:grpSpPr>
      <p:sp>
        <p:nvSpPr>
          <p:cNvPr id="199" name="Google Shape;199;p35"/>
          <p:cNvSpPr txBox="1"/>
          <p:nvPr>
            <p:ph type="title"/>
          </p:nvPr>
        </p:nvSpPr>
        <p:spPr>
          <a:xfrm>
            <a:off x="671040" y="426646"/>
            <a:ext cx="7806241" cy="857610"/>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0" name="Google Shape;200;p35"/>
          <p:cNvSpPr txBox="1"/>
          <p:nvPr>
            <p:ph idx="1" type="body"/>
          </p:nvPr>
        </p:nvSpPr>
        <p:spPr>
          <a:xfrm>
            <a:off x="671040" y="1430071"/>
            <a:ext cx="7806241" cy="3239261"/>
          </a:xfrm>
          <a:prstGeom prst="rect">
            <a:avLst/>
          </a:prstGeom>
          <a:noFill/>
          <a:ln>
            <a:noFill/>
          </a:ln>
        </p:spPr>
        <p:txBody>
          <a:bodyPr anchorCtr="0" anchor="t" bIns="0" lIns="0" spcFirstLastPara="1" rIns="0" wrap="square" tIns="0">
            <a:noAutofit/>
          </a:bodyPr>
          <a:lstStyle>
            <a:lvl1pPr indent="-317500" lvl="0" marL="457200" algn="l">
              <a:lnSpc>
                <a:spcPct val="97000"/>
              </a:lnSpc>
              <a:spcBef>
                <a:spcPts val="0"/>
              </a:spcBef>
              <a:spcAft>
                <a:spcPts val="0"/>
              </a:spcAft>
              <a:buSzPts val="1400"/>
              <a:buChar char="•"/>
              <a:defRPr/>
            </a:lvl1pPr>
            <a:lvl2pPr indent="-292100" lvl="1" marL="914400" algn="l">
              <a:lnSpc>
                <a:spcPct val="97000"/>
              </a:lnSpc>
              <a:spcBef>
                <a:spcPts val="600"/>
              </a:spcBef>
              <a:spcAft>
                <a:spcPts val="0"/>
              </a:spcAft>
              <a:buSzPts val="1000"/>
              <a:buChar char="–"/>
              <a:defRPr/>
            </a:lvl2pPr>
            <a:lvl3pPr indent="-266700" lvl="2" marL="1371600" algn="l">
              <a:lnSpc>
                <a:spcPct val="97000"/>
              </a:lnSpc>
              <a:spcBef>
                <a:spcPts val="800"/>
              </a:spcBef>
              <a:spcAft>
                <a:spcPts val="0"/>
              </a:spcAft>
              <a:buSzPts val="600"/>
              <a:buChar char="●"/>
              <a:defRPr/>
            </a:lvl3pPr>
            <a:lvl4pPr indent="-292100" lvl="3" marL="1828800" algn="l">
              <a:lnSpc>
                <a:spcPct val="97000"/>
              </a:lnSpc>
              <a:spcBef>
                <a:spcPts val="600"/>
              </a:spcBef>
              <a:spcAft>
                <a:spcPts val="0"/>
              </a:spcAft>
              <a:buSzPts val="1000"/>
              <a:buChar char="–"/>
              <a:defRPr/>
            </a:lvl4pPr>
            <a:lvl5pPr indent="-266700" lvl="4" marL="2286000" algn="l">
              <a:lnSpc>
                <a:spcPct val="97000"/>
              </a:lnSpc>
              <a:spcBef>
                <a:spcPts val="400"/>
              </a:spcBef>
              <a:spcAft>
                <a:spcPts val="0"/>
              </a:spcAft>
              <a:buSzPts val="600"/>
              <a:buChar char="●"/>
              <a:defRPr/>
            </a:lvl5pPr>
            <a:lvl6pPr indent="-266700" lvl="5" marL="2743200" algn="l">
              <a:lnSpc>
                <a:spcPct val="97000"/>
              </a:lnSpc>
              <a:spcBef>
                <a:spcPts val="200"/>
              </a:spcBef>
              <a:spcAft>
                <a:spcPts val="0"/>
              </a:spcAft>
              <a:buSzPts val="600"/>
              <a:buChar char="●"/>
              <a:defRPr/>
            </a:lvl6pPr>
            <a:lvl7pPr indent="-266700" lvl="6" marL="3200400" algn="l">
              <a:lnSpc>
                <a:spcPct val="97000"/>
              </a:lnSpc>
              <a:spcBef>
                <a:spcPts val="200"/>
              </a:spcBef>
              <a:spcAft>
                <a:spcPts val="0"/>
              </a:spcAft>
              <a:buSzPts val="600"/>
              <a:buChar char="●"/>
              <a:defRPr/>
            </a:lvl7pPr>
            <a:lvl8pPr indent="-266700" lvl="7" marL="3657600" algn="l">
              <a:lnSpc>
                <a:spcPct val="97000"/>
              </a:lnSpc>
              <a:spcBef>
                <a:spcPts val="200"/>
              </a:spcBef>
              <a:spcAft>
                <a:spcPts val="0"/>
              </a:spcAft>
              <a:buSzPts val="600"/>
              <a:buChar char="●"/>
              <a:defRPr/>
            </a:lvl8pPr>
            <a:lvl9pPr indent="-266700" lvl="8" marL="4114800" algn="l">
              <a:lnSpc>
                <a:spcPct val="97000"/>
              </a:lnSpc>
              <a:spcBef>
                <a:spcPts val="200"/>
              </a:spcBef>
              <a:spcAft>
                <a:spcPts val="200"/>
              </a:spcAft>
              <a:buSzPts val="6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1" name="Shape 201"/>
        <p:cNvGrpSpPr/>
        <p:nvPr/>
      </p:nvGrpSpPr>
      <p:grpSpPr>
        <a:xfrm>
          <a:off x="0" y="0"/>
          <a:ext cx="0" cy="0"/>
          <a:chOff x="0" y="0"/>
          <a:chExt cx="0" cy="0"/>
        </a:xfrm>
      </p:grpSpPr>
      <p:sp>
        <p:nvSpPr>
          <p:cNvPr id="202" name="Google Shape;202;p36"/>
          <p:cNvSpPr txBox="1"/>
          <p:nvPr>
            <p:ph type="title"/>
          </p:nvPr>
        </p:nvSpPr>
        <p:spPr>
          <a:xfrm>
            <a:off x="722880" y="3305147"/>
            <a:ext cx="7771681" cy="1021787"/>
          </a:xfrm>
          <a:prstGeom prst="rect">
            <a:avLst/>
          </a:prstGeom>
          <a:noFill/>
          <a:ln>
            <a:noFill/>
          </a:ln>
        </p:spPr>
        <p:txBody>
          <a:bodyPr anchorCtr="0" anchor="t" bIns="0" lIns="0" spcFirstLastPara="1" rIns="0" wrap="square" tIns="0">
            <a:noAutofit/>
          </a:bodyPr>
          <a:lstStyle>
            <a:lvl1pPr lvl="0" algn="l">
              <a:lnSpc>
                <a:spcPct val="97000"/>
              </a:lnSpc>
              <a:spcBef>
                <a:spcPts val="0"/>
              </a:spcBef>
              <a:spcAft>
                <a:spcPts val="0"/>
              </a:spcAft>
              <a:buSzPts val="1100"/>
              <a:buNone/>
              <a:defRPr b="1" sz="27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3" name="Google Shape;203;p36"/>
          <p:cNvSpPr txBox="1"/>
          <p:nvPr>
            <p:ph idx="1" type="body"/>
          </p:nvPr>
        </p:nvSpPr>
        <p:spPr>
          <a:xfrm>
            <a:off x="722880" y="2179669"/>
            <a:ext cx="7771681" cy="1125479"/>
          </a:xfrm>
          <a:prstGeom prst="rect">
            <a:avLst/>
          </a:prstGeom>
          <a:noFill/>
          <a:ln>
            <a:noFill/>
          </a:ln>
        </p:spPr>
        <p:txBody>
          <a:bodyPr anchorCtr="0" anchor="b" bIns="0" lIns="0" spcFirstLastPara="1" rIns="0" wrap="square" tIns="0">
            <a:noAutofit/>
          </a:bodyPr>
          <a:lstStyle>
            <a:lvl1pPr indent="-228600" lvl="0" marL="457200" algn="l">
              <a:lnSpc>
                <a:spcPct val="97000"/>
              </a:lnSpc>
              <a:spcBef>
                <a:spcPts val="0"/>
              </a:spcBef>
              <a:spcAft>
                <a:spcPts val="0"/>
              </a:spcAft>
              <a:buSzPts val="1400"/>
              <a:buNone/>
              <a:defRPr sz="1400"/>
            </a:lvl1pPr>
            <a:lvl2pPr indent="-228600" lvl="1" marL="914400" algn="l">
              <a:lnSpc>
                <a:spcPct val="97000"/>
              </a:lnSpc>
              <a:spcBef>
                <a:spcPts val="600"/>
              </a:spcBef>
              <a:spcAft>
                <a:spcPts val="0"/>
              </a:spcAft>
              <a:buSzPts val="900"/>
              <a:buNone/>
              <a:defRPr sz="1200"/>
            </a:lvl2pPr>
            <a:lvl3pPr indent="-228600" lvl="2" marL="1371600" algn="l">
              <a:lnSpc>
                <a:spcPct val="97000"/>
              </a:lnSpc>
              <a:spcBef>
                <a:spcPts val="800"/>
              </a:spcBef>
              <a:spcAft>
                <a:spcPts val="0"/>
              </a:spcAft>
              <a:buSzPts val="500"/>
              <a:buNone/>
              <a:defRPr sz="1100"/>
            </a:lvl3pPr>
            <a:lvl4pPr indent="-228600" lvl="3" marL="1828800" algn="l">
              <a:lnSpc>
                <a:spcPct val="97000"/>
              </a:lnSpc>
              <a:spcBef>
                <a:spcPts val="600"/>
              </a:spcBef>
              <a:spcAft>
                <a:spcPts val="0"/>
              </a:spcAft>
              <a:buSzPts val="700"/>
              <a:buNone/>
              <a:defRPr sz="1000"/>
            </a:lvl4pPr>
            <a:lvl5pPr indent="-228600" lvl="4" marL="2286000" algn="l">
              <a:lnSpc>
                <a:spcPct val="97000"/>
              </a:lnSpc>
              <a:spcBef>
                <a:spcPts val="400"/>
              </a:spcBef>
              <a:spcAft>
                <a:spcPts val="0"/>
              </a:spcAft>
              <a:buSzPts val="400"/>
              <a:buNone/>
              <a:defRPr sz="1000"/>
            </a:lvl5pPr>
            <a:lvl6pPr indent="-228600" lvl="5" marL="2743200" algn="l">
              <a:lnSpc>
                <a:spcPct val="97000"/>
              </a:lnSpc>
              <a:spcBef>
                <a:spcPts val="200"/>
              </a:spcBef>
              <a:spcAft>
                <a:spcPts val="0"/>
              </a:spcAft>
              <a:buSzPts val="400"/>
              <a:buNone/>
              <a:defRPr sz="1000"/>
            </a:lvl6pPr>
            <a:lvl7pPr indent="-228600" lvl="6" marL="3200400" algn="l">
              <a:lnSpc>
                <a:spcPct val="97000"/>
              </a:lnSpc>
              <a:spcBef>
                <a:spcPts val="200"/>
              </a:spcBef>
              <a:spcAft>
                <a:spcPts val="0"/>
              </a:spcAft>
              <a:buSzPts val="400"/>
              <a:buNone/>
              <a:defRPr sz="1000"/>
            </a:lvl7pPr>
            <a:lvl8pPr indent="-228600" lvl="7" marL="3657600" algn="l">
              <a:lnSpc>
                <a:spcPct val="97000"/>
              </a:lnSpc>
              <a:spcBef>
                <a:spcPts val="200"/>
              </a:spcBef>
              <a:spcAft>
                <a:spcPts val="0"/>
              </a:spcAft>
              <a:buSzPts val="400"/>
              <a:buNone/>
              <a:defRPr sz="1000"/>
            </a:lvl8pPr>
            <a:lvl9pPr indent="-228600" lvl="8" marL="4114800" algn="l">
              <a:lnSpc>
                <a:spcPct val="97000"/>
              </a:lnSpc>
              <a:spcBef>
                <a:spcPts val="200"/>
              </a:spcBef>
              <a:spcAft>
                <a:spcPts val="200"/>
              </a:spcAft>
              <a:buSzPts val="400"/>
              <a:buNone/>
              <a:defRPr sz="10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4" name="Shape 204"/>
        <p:cNvGrpSpPr/>
        <p:nvPr/>
      </p:nvGrpSpPr>
      <p:grpSpPr>
        <a:xfrm>
          <a:off x="0" y="0"/>
          <a:ext cx="0" cy="0"/>
          <a:chOff x="0" y="0"/>
          <a:chExt cx="0" cy="0"/>
        </a:xfrm>
      </p:grpSpPr>
      <p:sp>
        <p:nvSpPr>
          <p:cNvPr id="205" name="Google Shape;205;p37"/>
          <p:cNvSpPr txBox="1"/>
          <p:nvPr>
            <p:ph type="title"/>
          </p:nvPr>
        </p:nvSpPr>
        <p:spPr>
          <a:xfrm>
            <a:off x="671040" y="426646"/>
            <a:ext cx="7806241" cy="857610"/>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6" name="Google Shape;206;p37"/>
          <p:cNvSpPr txBox="1"/>
          <p:nvPr>
            <p:ph idx="1" type="body"/>
          </p:nvPr>
        </p:nvSpPr>
        <p:spPr>
          <a:xfrm>
            <a:off x="671041" y="1430071"/>
            <a:ext cx="3833280" cy="3239261"/>
          </a:xfrm>
          <a:prstGeom prst="rect">
            <a:avLst/>
          </a:prstGeom>
          <a:noFill/>
          <a:ln>
            <a:noFill/>
          </a:ln>
        </p:spPr>
        <p:txBody>
          <a:bodyPr anchorCtr="0" anchor="t" bIns="0" lIns="0" spcFirstLastPara="1" rIns="0" wrap="square" tIns="0">
            <a:noAutofit/>
          </a:bodyPr>
          <a:lstStyle>
            <a:lvl1pPr indent="-349250" lvl="0" marL="457200" algn="l">
              <a:lnSpc>
                <a:spcPct val="97000"/>
              </a:lnSpc>
              <a:spcBef>
                <a:spcPts val="0"/>
              </a:spcBef>
              <a:spcAft>
                <a:spcPts val="0"/>
              </a:spcAft>
              <a:buSzPts val="1900"/>
              <a:buChar char="•"/>
              <a:defRPr sz="1900"/>
            </a:lvl1pPr>
            <a:lvl2pPr indent="-304800" lvl="1" marL="914400" algn="l">
              <a:lnSpc>
                <a:spcPct val="97000"/>
              </a:lnSpc>
              <a:spcBef>
                <a:spcPts val="600"/>
              </a:spcBef>
              <a:spcAft>
                <a:spcPts val="0"/>
              </a:spcAft>
              <a:buSzPts val="1200"/>
              <a:buChar char="–"/>
              <a:defRPr sz="1600"/>
            </a:lvl2pPr>
            <a:lvl3pPr indent="-266700" lvl="2" marL="1371600" algn="l">
              <a:lnSpc>
                <a:spcPct val="97000"/>
              </a:lnSpc>
              <a:spcBef>
                <a:spcPts val="800"/>
              </a:spcBef>
              <a:spcAft>
                <a:spcPts val="0"/>
              </a:spcAft>
              <a:buSzPts val="600"/>
              <a:buChar char="●"/>
              <a:defRPr sz="1400"/>
            </a:lvl3pPr>
            <a:lvl4pPr indent="-285750" lvl="3" marL="1828800" algn="l">
              <a:lnSpc>
                <a:spcPct val="97000"/>
              </a:lnSpc>
              <a:spcBef>
                <a:spcPts val="600"/>
              </a:spcBef>
              <a:spcAft>
                <a:spcPts val="0"/>
              </a:spcAft>
              <a:buSzPts val="900"/>
              <a:buChar char="–"/>
              <a:defRPr sz="1200"/>
            </a:lvl4pPr>
            <a:lvl5pPr indent="-266700" lvl="4" marL="2286000" algn="l">
              <a:lnSpc>
                <a:spcPct val="97000"/>
              </a:lnSpc>
              <a:spcBef>
                <a:spcPts val="400"/>
              </a:spcBef>
              <a:spcAft>
                <a:spcPts val="0"/>
              </a:spcAft>
              <a:buSzPts val="600"/>
              <a:buChar char="●"/>
              <a:defRPr sz="1200"/>
            </a:lvl5pPr>
            <a:lvl6pPr indent="-266700" lvl="5" marL="2743200" algn="l">
              <a:lnSpc>
                <a:spcPct val="97000"/>
              </a:lnSpc>
              <a:spcBef>
                <a:spcPts val="200"/>
              </a:spcBef>
              <a:spcAft>
                <a:spcPts val="0"/>
              </a:spcAft>
              <a:buSzPts val="600"/>
              <a:buChar char="●"/>
              <a:defRPr sz="1200"/>
            </a:lvl6pPr>
            <a:lvl7pPr indent="-266700" lvl="6" marL="3200400" algn="l">
              <a:lnSpc>
                <a:spcPct val="97000"/>
              </a:lnSpc>
              <a:spcBef>
                <a:spcPts val="200"/>
              </a:spcBef>
              <a:spcAft>
                <a:spcPts val="0"/>
              </a:spcAft>
              <a:buSzPts val="600"/>
              <a:buChar char="●"/>
              <a:defRPr sz="1200"/>
            </a:lvl7pPr>
            <a:lvl8pPr indent="-266700" lvl="7" marL="3657600" algn="l">
              <a:lnSpc>
                <a:spcPct val="97000"/>
              </a:lnSpc>
              <a:spcBef>
                <a:spcPts val="200"/>
              </a:spcBef>
              <a:spcAft>
                <a:spcPts val="0"/>
              </a:spcAft>
              <a:buSzPts val="600"/>
              <a:buChar char="●"/>
              <a:defRPr sz="1200"/>
            </a:lvl8pPr>
            <a:lvl9pPr indent="-266700" lvl="8" marL="4114800" algn="l">
              <a:lnSpc>
                <a:spcPct val="97000"/>
              </a:lnSpc>
              <a:spcBef>
                <a:spcPts val="200"/>
              </a:spcBef>
              <a:spcAft>
                <a:spcPts val="200"/>
              </a:spcAft>
              <a:buSzPts val="600"/>
              <a:buChar char="●"/>
              <a:defRPr sz="1200"/>
            </a:lvl9pPr>
          </a:lstStyle>
          <a:p/>
        </p:txBody>
      </p:sp>
      <p:sp>
        <p:nvSpPr>
          <p:cNvPr id="207" name="Google Shape;207;p37"/>
          <p:cNvSpPr txBox="1"/>
          <p:nvPr>
            <p:ph idx="2" type="body"/>
          </p:nvPr>
        </p:nvSpPr>
        <p:spPr>
          <a:xfrm>
            <a:off x="4642560" y="1430071"/>
            <a:ext cx="3834721" cy="3239261"/>
          </a:xfrm>
          <a:prstGeom prst="rect">
            <a:avLst/>
          </a:prstGeom>
          <a:noFill/>
          <a:ln>
            <a:noFill/>
          </a:ln>
        </p:spPr>
        <p:txBody>
          <a:bodyPr anchorCtr="0" anchor="t" bIns="0" lIns="0" spcFirstLastPara="1" rIns="0" wrap="square" tIns="0">
            <a:noAutofit/>
          </a:bodyPr>
          <a:lstStyle>
            <a:lvl1pPr indent="-349250" lvl="0" marL="457200" algn="l">
              <a:lnSpc>
                <a:spcPct val="97000"/>
              </a:lnSpc>
              <a:spcBef>
                <a:spcPts val="0"/>
              </a:spcBef>
              <a:spcAft>
                <a:spcPts val="0"/>
              </a:spcAft>
              <a:buSzPts val="1900"/>
              <a:buChar char="•"/>
              <a:defRPr sz="1900"/>
            </a:lvl1pPr>
            <a:lvl2pPr indent="-304800" lvl="1" marL="914400" algn="l">
              <a:lnSpc>
                <a:spcPct val="97000"/>
              </a:lnSpc>
              <a:spcBef>
                <a:spcPts val="600"/>
              </a:spcBef>
              <a:spcAft>
                <a:spcPts val="0"/>
              </a:spcAft>
              <a:buSzPts val="1200"/>
              <a:buChar char="–"/>
              <a:defRPr sz="1600"/>
            </a:lvl2pPr>
            <a:lvl3pPr indent="-266700" lvl="2" marL="1371600" algn="l">
              <a:lnSpc>
                <a:spcPct val="97000"/>
              </a:lnSpc>
              <a:spcBef>
                <a:spcPts val="800"/>
              </a:spcBef>
              <a:spcAft>
                <a:spcPts val="0"/>
              </a:spcAft>
              <a:buSzPts val="600"/>
              <a:buChar char="●"/>
              <a:defRPr sz="1400"/>
            </a:lvl3pPr>
            <a:lvl4pPr indent="-285750" lvl="3" marL="1828800" algn="l">
              <a:lnSpc>
                <a:spcPct val="97000"/>
              </a:lnSpc>
              <a:spcBef>
                <a:spcPts val="600"/>
              </a:spcBef>
              <a:spcAft>
                <a:spcPts val="0"/>
              </a:spcAft>
              <a:buSzPts val="900"/>
              <a:buChar char="–"/>
              <a:defRPr sz="1200"/>
            </a:lvl4pPr>
            <a:lvl5pPr indent="-266700" lvl="4" marL="2286000" algn="l">
              <a:lnSpc>
                <a:spcPct val="97000"/>
              </a:lnSpc>
              <a:spcBef>
                <a:spcPts val="400"/>
              </a:spcBef>
              <a:spcAft>
                <a:spcPts val="0"/>
              </a:spcAft>
              <a:buSzPts val="600"/>
              <a:buChar char="●"/>
              <a:defRPr sz="1200"/>
            </a:lvl5pPr>
            <a:lvl6pPr indent="-266700" lvl="5" marL="2743200" algn="l">
              <a:lnSpc>
                <a:spcPct val="97000"/>
              </a:lnSpc>
              <a:spcBef>
                <a:spcPts val="200"/>
              </a:spcBef>
              <a:spcAft>
                <a:spcPts val="0"/>
              </a:spcAft>
              <a:buSzPts val="600"/>
              <a:buChar char="●"/>
              <a:defRPr sz="1200"/>
            </a:lvl6pPr>
            <a:lvl7pPr indent="-266700" lvl="6" marL="3200400" algn="l">
              <a:lnSpc>
                <a:spcPct val="97000"/>
              </a:lnSpc>
              <a:spcBef>
                <a:spcPts val="200"/>
              </a:spcBef>
              <a:spcAft>
                <a:spcPts val="0"/>
              </a:spcAft>
              <a:buSzPts val="600"/>
              <a:buChar char="●"/>
              <a:defRPr sz="1200"/>
            </a:lvl7pPr>
            <a:lvl8pPr indent="-266700" lvl="7" marL="3657600" algn="l">
              <a:lnSpc>
                <a:spcPct val="97000"/>
              </a:lnSpc>
              <a:spcBef>
                <a:spcPts val="200"/>
              </a:spcBef>
              <a:spcAft>
                <a:spcPts val="0"/>
              </a:spcAft>
              <a:buSzPts val="600"/>
              <a:buChar char="●"/>
              <a:defRPr sz="1200"/>
            </a:lvl8pPr>
            <a:lvl9pPr indent="-266700" lvl="8" marL="4114800" algn="l">
              <a:lnSpc>
                <a:spcPct val="97000"/>
              </a:lnSpc>
              <a:spcBef>
                <a:spcPts val="200"/>
              </a:spcBef>
              <a:spcAft>
                <a:spcPts val="200"/>
              </a:spcAft>
              <a:buSzPts val="600"/>
              <a:buChar char="●"/>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8" name="Shape 208"/>
        <p:cNvGrpSpPr/>
        <p:nvPr/>
      </p:nvGrpSpPr>
      <p:grpSpPr>
        <a:xfrm>
          <a:off x="0" y="0"/>
          <a:ext cx="0" cy="0"/>
          <a:chOff x="0" y="0"/>
          <a:chExt cx="0" cy="0"/>
        </a:xfrm>
      </p:grpSpPr>
      <p:sp>
        <p:nvSpPr>
          <p:cNvPr id="209" name="Google Shape;209;p38"/>
          <p:cNvSpPr txBox="1"/>
          <p:nvPr>
            <p:ph type="title"/>
          </p:nvPr>
        </p:nvSpPr>
        <p:spPr>
          <a:xfrm>
            <a:off x="457920" y="206302"/>
            <a:ext cx="8229601" cy="856529"/>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 name="Google Shape;210;p38"/>
          <p:cNvSpPr txBox="1"/>
          <p:nvPr>
            <p:ph idx="1" type="body"/>
          </p:nvPr>
        </p:nvSpPr>
        <p:spPr>
          <a:xfrm>
            <a:off x="457920" y="1151401"/>
            <a:ext cx="4039201" cy="479570"/>
          </a:xfrm>
          <a:prstGeom prst="rect">
            <a:avLst/>
          </a:prstGeom>
          <a:noFill/>
          <a:ln>
            <a:noFill/>
          </a:ln>
        </p:spPr>
        <p:txBody>
          <a:bodyPr anchorCtr="0" anchor="b" bIns="0" lIns="0" spcFirstLastPara="1" rIns="0" wrap="square" tIns="0">
            <a:noAutofit/>
          </a:bodyPr>
          <a:lstStyle>
            <a:lvl1pPr indent="-228600" lvl="0" marL="457200" algn="l">
              <a:lnSpc>
                <a:spcPct val="97000"/>
              </a:lnSpc>
              <a:spcBef>
                <a:spcPts val="0"/>
              </a:spcBef>
              <a:spcAft>
                <a:spcPts val="0"/>
              </a:spcAft>
              <a:buSzPts val="1600"/>
              <a:buNone/>
              <a:defRPr b="1" sz="1600"/>
            </a:lvl1pPr>
            <a:lvl2pPr indent="-228600" lvl="1" marL="914400" algn="l">
              <a:lnSpc>
                <a:spcPct val="97000"/>
              </a:lnSpc>
              <a:spcBef>
                <a:spcPts val="600"/>
              </a:spcBef>
              <a:spcAft>
                <a:spcPts val="0"/>
              </a:spcAft>
              <a:buSzPts val="1000"/>
              <a:buNone/>
              <a:defRPr b="1" sz="1400"/>
            </a:lvl2pPr>
            <a:lvl3pPr indent="-228600" lvl="2" marL="1371600" algn="l">
              <a:lnSpc>
                <a:spcPct val="97000"/>
              </a:lnSpc>
              <a:spcBef>
                <a:spcPts val="800"/>
              </a:spcBef>
              <a:spcAft>
                <a:spcPts val="0"/>
              </a:spcAft>
              <a:buSzPts val="600"/>
              <a:buNone/>
              <a:defRPr b="1" sz="1200"/>
            </a:lvl3pPr>
            <a:lvl4pPr indent="-228600" lvl="3" marL="1828800" algn="l">
              <a:lnSpc>
                <a:spcPct val="97000"/>
              </a:lnSpc>
              <a:spcBef>
                <a:spcPts val="600"/>
              </a:spcBef>
              <a:spcAft>
                <a:spcPts val="0"/>
              </a:spcAft>
              <a:buSzPts val="800"/>
              <a:buNone/>
              <a:defRPr b="1" sz="1100"/>
            </a:lvl4pPr>
            <a:lvl5pPr indent="-228600" lvl="4" marL="2286000" algn="l">
              <a:lnSpc>
                <a:spcPct val="97000"/>
              </a:lnSpc>
              <a:spcBef>
                <a:spcPts val="400"/>
              </a:spcBef>
              <a:spcAft>
                <a:spcPts val="0"/>
              </a:spcAft>
              <a:buSzPts val="500"/>
              <a:buNone/>
              <a:defRPr b="1" sz="1100"/>
            </a:lvl5pPr>
            <a:lvl6pPr indent="-228600" lvl="5" marL="2743200" algn="l">
              <a:lnSpc>
                <a:spcPct val="97000"/>
              </a:lnSpc>
              <a:spcBef>
                <a:spcPts val="200"/>
              </a:spcBef>
              <a:spcAft>
                <a:spcPts val="0"/>
              </a:spcAft>
              <a:buSzPts val="500"/>
              <a:buNone/>
              <a:defRPr b="1" sz="1100"/>
            </a:lvl6pPr>
            <a:lvl7pPr indent="-228600" lvl="6" marL="3200400" algn="l">
              <a:lnSpc>
                <a:spcPct val="97000"/>
              </a:lnSpc>
              <a:spcBef>
                <a:spcPts val="200"/>
              </a:spcBef>
              <a:spcAft>
                <a:spcPts val="0"/>
              </a:spcAft>
              <a:buSzPts val="500"/>
              <a:buNone/>
              <a:defRPr b="1" sz="1100"/>
            </a:lvl7pPr>
            <a:lvl8pPr indent="-228600" lvl="7" marL="3657600" algn="l">
              <a:lnSpc>
                <a:spcPct val="97000"/>
              </a:lnSpc>
              <a:spcBef>
                <a:spcPts val="200"/>
              </a:spcBef>
              <a:spcAft>
                <a:spcPts val="0"/>
              </a:spcAft>
              <a:buSzPts val="500"/>
              <a:buNone/>
              <a:defRPr b="1" sz="1100"/>
            </a:lvl8pPr>
            <a:lvl9pPr indent="-228600" lvl="8" marL="4114800" algn="l">
              <a:lnSpc>
                <a:spcPct val="97000"/>
              </a:lnSpc>
              <a:spcBef>
                <a:spcPts val="200"/>
              </a:spcBef>
              <a:spcAft>
                <a:spcPts val="200"/>
              </a:spcAft>
              <a:buSzPts val="500"/>
              <a:buNone/>
              <a:defRPr b="1" sz="1100"/>
            </a:lvl9pPr>
          </a:lstStyle>
          <a:p/>
        </p:txBody>
      </p:sp>
      <p:sp>
        <p:nvSpPr>
          <p:cNvPr id="211" name="Google Shape;211;p38"/>
          <p:cNvSpPr txBox="1"/>
          <p:nvPr>
            <p:ph idx="2" type="body"/>
          </p:nvPr>
        </p:nvSpPr>
        <p:spPr>
          <a:xfrm>
            <a:off x="457920" y="1630971"/>
            <a:ext cx="4039201" cy="2963831"/>
          </a:xfrm>
          <a:prstGeom prst="rect">
            <a:avLst/>
          </a:prstGeom>
          <a:noFill/>
          <a:ln>
            <a:noFill/>
          </a:ln>
        </p:spPr>
        <p:txBody>
          <a:bodyPr anchorCtr="0" anchor="t" bIns="0" lIns="0" spcFirstLastPara="1" rIns="0" wrap="square" tIns="0">
            <a:noAutofit/>
          </a:bodyPr>
          <a:lstStyle>
            <a:lvl1pPr indent="-330200" lvl="0" marL="457200" algn="l">
              <a:lnSpc>
                <a:spcPct val="97000"/>
              </a:lnSpc>
              <a:spcBef>
                <a:spcPts val="0"/>
              </a:spcBef>
              <a:spcAft>
                <a:spcPts val="0"/>
              </a:spcAft>
              <a:buSzPts val="1600"/>
              <a:buChar char="•"/>
              <a:defRPr sz="1600"/>
            </a:lvl1pPr>
            <a:lvl2pPr indent="-292100" lvl="1" marL="914400" algn="l">
              <a:lnSpc>
                <a:spcPct val="97000"/>
              </a:lnSpc>
              <a:spcBef>
                <a:spcPts val="600"/>
              </a:spcBef>
              <a:spcAft>
                <a:spcPts val="0"/>
              </a:spcAft>
              <a:buSzPts val="1000"/>
              <a:buChar char="–"/>
              <a:defRPr sz="1400"/>
            </a:lvl2pPr>
            <a:lvl3pPr indent="-266700" lvl="2" marL="1371600" algn="l">
              <a:lnSpc>
                <a:spcPct val="97000"/>
              </a:lnSpc>
              <a:spcBef>
                <a:spcPts val="800"/>
              </a:spcBef>
              <a:spcAft>
                <a:spcPts val="0"/>
              </a:spcAft>
              <a:buSzPts val="600"/>
              <a:buChar char="●"/>
              <a:defRPr sz="1200"/>
            </a:lvl3pPr>
            <a:lvl4pPr indent="-279400" lvl="3" marL="1828800" algn="l">
              <a:lnSpc>
                <a:spcPct val="97000"/>
              </a:lnSpc>
              <a:spcBef>
                <a:spcPts val="600"/>
              </a:spcBef>
              <a:spcAft>
                <a:spcPts val="0"/>
              </a:spcAft>
              <a:buSzPts val="800"/>
              <a:buChar char="–"/>
              <a:defRPr sz="1100"/>
            </a:lvl4pPr>
            <a:lvl5pPr indent="-260350" lvl="4" marL="2286000" algn="l">
              <a:lnSpc>
                <a:spcPct val="97000"/>
              </a:lnSpc>
              <a:spcBef>
                <a:spcPts val="400"/>
              </a:spcBef>
              <a:spcAft>
                <a:spcPts val="0"/>
              </a:spcAft>
              <a:buSzPts val="500"/>
              <a:buChar char="●"/>
              <a:defRPr sz="1100"/>
            </a:lvl5pPr>
            <a:lvl6pPr indent="-260350" lvl="5" marL="2743200" algn="l">
              <a:lnSpc>
                <a:spcPct val="97000"/>
              </a:lnSpc>
              <a:spcBef>
                <a:spcPts val="200"/>
              </a:spcBef>
              <a:spcAft>
                <a:spcPts val="0"/>
              </a:spcAft>
              <a:buSzPts val="500"/>
              <a:buChar char="●"/>
              <a:defRPr sz="1100"/>
            </a:lvl6pPr>
            <a:lvl7pPr indent="-260350" lvl="6" marL="3200400" algn="l">
              <a:lnSpc>
                <a:spcPct val="97000"/>
              </a:lnSpc>
              <a:spcBef>
                <a:spcPts val="200"/>
              </a:spcBef>
              <a:spcAft>
                <a:spcPts val="0"/>
              </a:spcAft>
              <a:buSzPts val="500"/>
              <a:buChar char="●"/>
              <a:defRPr sz="1100"/>
            </a:lvl7pPr>
            <a:lvl8pPr indent="-260350" lvl="7" marL="3657600" algn="l">
              <a:lnSpc>
                <a:spcPct val="97000"/>
              </a:lnSpc>
              <a:spcBef>
                <a:spcPts val="200"/>
              </a:spcBef>
              <a:spcAft>
                <a:spcPts val="0"/>
              </a:spcAft>
              <a:buSzPts val="500"/>
              <a:buChar char="●"/>
              <a:defRPr sz="1100"/>
            </a:lvl8pPr>
            <a:lvl9pPr indent="-260350" lvl="8" marL="4114800" algn="l">
              <a:lnSpc>
                <a:spcPct val="97000"/>
              </a:lnSpc>
              <a:spcBef>
                <a:spcPts val="200"/>
              </a:spcBef>
              <a:spcAft>
                <a:spcPts val="200"/>
              </a:spcAft>
              <a:buSzPts val="500"/>
              <a:buChar char="●"/>
              <a:defRPr sz="1100"/>
            </a:lvl9pPr>
          </a:lstStyle>
          <a:p/>
        </p:txBody>
      </p:sp>
      <p:sp>
        <p:nvSpPr>
          <p:cNvPr id="212" name="Google Shape;212;p38"/>
          <p:cNvSpPr txBox="1"/>
          <p:nvPr>
            <p:ph idx="3" type="body"/>
          </p:nvPr>
        </p:nvSpPr>
        <p:spPr>
          <a:xfrm>
            <a:off x="4645440" y="1151401"/>
            <a:ext cx="4042081" cy="479570"/>
          </a:xfrm>
          <a:prstGeom prst="rect">
            <a:avLst/>
          </a:prstGeom>
          <a:noFill/>
          <a:ln>
            <a:noFill/>
          </a:ln>
        </p:spPr>
        <p:txBody>
          <a:bodyPr anchorCtr="0" anchor="b" bIns="0" lIns="0" spcFirstLastPara="1" rIns="0" wrap="square" tIns="0">
            <a:noAutofit/>
          </a:bodyPr>
          <a:lstStyle>
            <a:lvl1pPr indent="-228600" lvl="0" marL="457200" algn="l">
              <a:lnSpc>
                <a:spcPct val="97000"/>
              </a:lnSpc>
              <a:spcBef>
                <a:spcPts val="0"/>
              </a:spcBef>
              <a:spcAft>
                <a:spcPts val="0"/>
              </a:spcAft>
              <a:buSzPts val="1600"/>
              <a:buNone/>
              <a:defRPr b="1" sz="1600"/>
            </a:lvl1pPr>
            <a:lvl2pPr indent="-228600" lvl="1" marL="914400" algn="l">
              <a:lnSpc>
                <a:spcPct val="97000"/>
              </a:lnSpc>
              <a:spcBef>
                <a:spcPts val="600"/>
              </a:spcBef>
              <a:spcAft>
                <a:spcPts val="0"/>
              </a:spcAft>
              <a:buSzPts val="1000"/>
              <a:buNone/>
              <a:defRPr b="1" sz="1400"/>
            </a:lvl2pPr>
            <a:lvl3pPr indent="-228600" lvl="2" marL="1371600" algn="l">
              <a:lnSpc>
                <a:spcPct val="97000"/>
              </a:lnSpc>
              <a:spcBef>
                <a:spcPts val="800"/>
              </a:spcBef>
              <a:spcAft>
                <a:spcPts val="0"/>
              </a:spcAft>
              <a:buSzPts val="600"/>
              <a:buNone/>
              <a:defRPr b="1" sz="1200"/>
            </a:lvl3pPr>
            <a:lvl4pPr indent="-228600" lvl="3" marL="1828800" algn="l">
              <a:lnSpc>
                <a:spcPct val="97000"/>
              </a:lnSpc>
              <a:spcBef>
                <a:spcPts val="600"/>
              </a:spcBef>
              <a:spcAft>
                <a:spcPts val="0"/>
              </a:spcAft>
              <a:buSzPts val="800"/>
              <a:buNone/>
              <a:defRPr b="1" sz="1100"/>
            </a:lvl4pPr>
            <a:lvl5pPr indent="-228600" lvl="4" marL="2286000" algn="l">
              <a:lnSpc>
                <a:spcPct val="97000"/>
              </a:lnSpc>
              <a:spcBef>
                <a:spcPts val="400"/>
              </a:spcBef>
              <a:spcAft>
                <a:spcPts val="0"/>
              </a:spcAft>
              <a:buSzPts val="500"/>
              <a:buNone/>
              <a:defRPr b="1" sz="1100"/>
            </a:lvl5pPr>
            <a:lvl6pPr indent="-228600" lvl="5" marL="2743200" algn="l">
              <a:lnSpc>
                <a:spcPct val="97000"/>
              </a:lnSpc>
              <a:spcBef>
                <a:spcPts val="200"/>
              </a:spcBef>
              <a:spcAft>
                <a:spcPts val="0"/>
              </a:spcAft>
              <a:buSzPts val="500"/>
              <a:buNone/>
              <a:defRPr b="1" sz="1100"/>
            </a:lvl6pPr>
            <a:lvl7pPr indent="-228600" lvl="6" marL="3200400" algn="l">
              <a:lnSpc>
                <a:spcPct val="97000"/>
              </a:lnSpc>
              <a:spcBef>
                <a:spcPts val="200"/>
              </a:spcBef>
              <a:spcAft>
                <a:spcPts val="0"/>
              </a:spcAft>
              <a:buSzPts val="500"/>
              <a:buNone/>
              <a:defRPr b="1" sz="1100"/>
            </a:lvl7pPr>
            <a:lvl8pPr indent="-228600" lvl="7" marL="3657600" algn="l">
              <a:lnSpc>
                <a:spcPct val="97000"/>
              </a:lnSpc>
              <a:spcBef>
                <a:spcPts val="200"/>
              </a:spcBef>
              <a:spcAft>
                <a:spcPts val="0"/>
              </a:spcAft>
              <a:buSzPts val="500"/>
              <a:buNone/>
              <a:defRPr b="1" sz="1100"/>
            </a:lvl8pPr>
            <a:lvl9pPr indent="-228600" lvl="8" marL="4114800" algn="l">
              <a:lnSpc>
                <a:spcPct val="97000"/>
              </a:lnSpc>
              <a:spcBef>
                <a:spcPts val="200"/>
              </a:spcBef>
              <a:spcAft>
                <a:spcPts val="200"/>
              </a:spcAft>
              <a:buSzPts val="500"/>
              <a:buNone/>
              <a:defRPr b="1" sz="1100"/>
            </a:lvl9pPr>
          </a:lstStyle>
          <a:p/>
        </p:txBody>
      </p:sp>
      <p:sp>
        <p:nvSpPr>
          <p:cNvPr id="213" name="Google Shape;213;p38"/>
          <p:cNvSpPr txBox="1"/>
          <p:nvPr>
            <p:ph idx="4" type="body"/>
          </p:nvPr>
        </p:nvSpPr>
        <p:spPr>
          <a:xfrm>
            <a:off x="4645440" y="1630971"/>
            <a:ext cx="4042081" cy="2963831"/>
          </a:xfrm>
          <a:prstGeom prst="rect">
            <a:avLst/>
          </a:prstGeom>
          <a:noFill/>
          <a:ln>
            <a:noFill/>
          </a:ln>
        </p:spPr>
        <p:txBody>
          <a:bodyPr anchorCtr="0" anchor="t" bIns="0" lIns="0" spcFirstLastPara="1" rIns="0" wrap="square" tIns="0">
            <a:noAutofit/>
          </a:bodyPr>
          <a:lstStyle>
            <a:lvl1pPr indent="-330200" lvl="0" marL="457200" algn="l">
              <a:lnSpc>
                <a:spcPct val="97000"/>
              </a:lnSpc>
              <a:spcBef>
                <a:spcPts val="0"/>
              </a:spcBef>
              <a:spcAft>
                <a:spcPts val="0"/>
              </a:spcAft>
              <a:buSzPts val="1600"/>
              <a:buChar char="•"/>
              <a:defRPr sz="1600"/>
            </a:lvl1pPr>
            <a:lvl2pPr indent="-292100" lvl="1" marL="914400" algn="l">
              <a:lnSpc>
                <a:spcPct val="97000"/>
              </a:lnSpc>
              <a:spcBef>
                <a:spcPts val="600"/>
              </a:spcBef>
              <a:spcAft>
                <a:spcPts val="0"/>
              </a:spcAft>
              <a:buSzPts val="1000"/>
              <a:buChar char="–"/>
              <a:defRPr sz="1400"/>
            </a:lvl2pPr>
            <a:lvl3pPr indent="-266700" lvl="2" marL="1371600" algn="l">
              <a:lnSpc>
                <a:spcPct val="97000"/>
              </a:lnSpc>
              <a:spcBef>
                <a:spcPts val="800"/>
              </a:spcBef>
              <a:spcAft>
                <a:spcPts val="0"/>
              </a:spcAft>
              <a:buSzPts val="600"/>
              <a:buChar char="●"/>
              <a:defRPr sz="1200"/>
            </a:lvl3pPr>
            <a:lvl4pPr indent="-279400" lvl="3" marL="1828800" algn="l">
              <a:lnSpc>
                <a:spcPct val="97000"/>
              </a:lnSpc>
              <a:spcBef>
                <a:spcPts val="600"/>
              </a:spcBef>
              <a:spcAft>
                <a:spcPts val="0"/>
              </a:spcAft>
              <a:buSzPts val="800"/>
              <a:buChar char="–"/>
              <a:defRPr sz="1100"/>
            </a:lvl4pPr>
            <a:lvl5pPr indent="-260350" lvl="4" marL="2286000" algn="l">
              <a:lnSpc>
                <a:spcPct val="97000"/>
              </a:lnSpc>
              <a:spcBef>
                <a:spcPts val="400"/>
              </a:spcBef>
              <a:spcAft>
                <a:spcPts val="0"/>
              </a:spcAft>
              <a:buSzPts val="500"/>
              <a:buChar char="●"/>
              <a:defRPr sz="1100"/>
            </a:lvl5pPr>
            <a:lvl6pPr indent="-260350" lvl="5" marL="2743200" algn="l">
              <a:lnSpc>
                <a:spcPct val="97000"/>
              </a:lnSpc>
              <a:spcBef>
                <a:spcPts val="200"/>
              </a:spcBef>
              <a:spcAft>
                <a:spcPts val="0"/>
              </a:spcAft>
              <a:buSzPts val="500"/>
              <a:buChar char="●"/>
              <a:defRPr sz="1100"/>
            </a:lvl6pPr>
            <a:lvl7pPr indent="-260350" lvl="6" marL="3200400" algn="l">
              <a:lnSpc>
                <a:spcPct val="97000"/>
              </a:lnSpc>
              <a:spcBef>
                <a:spcPts val="200"/>
              </a:spcBef>
              <a:spcAft>
                <a:spcPts val="0"/>
              </a:spcAft>
              <a:buSzPts val="500"/>
              <a:buChar char="●"/>
              <a:defRPr sz="1100"/>
            </a:lvl7pPr>
            <a:lvl8pPr indent="-260350" lvl="7" marL="3657600" algn="l">
              <a:lnSpc>
                <a:spcPct val="97000"/>
              </a:lnSpc>
              <a:spcBef>
                <a:spcPts val="200"/>
              </a:spcBef>
              <a:spcAft>
                <a:spcPts val="0"/>
              </a:spcAft>
              <a:buSzPts val="500"/>
              <a:buChar char="●"/>
              <a:defRPr sz="1100"/>
            </a:lvl8pPr>
            <a:lvl9pPr indent="-260350" lvl="8" marL="4114800" algn="l">
              <a:lnSpc>
                <a:spcPct val="97000"/>
              </a:lnSpc>
              <a:spcBef>
                <a:spcPts val="200"/>
              </a:spcBef>
              <a:spcAft>
                <a:spcPts val="200"/>
              </a:spcAft>
              <a:buSzPts val="500"/>
              <a:buChar char="●"/>
              <a:defRPr sz="11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39"/>
          <p:cNvSpPr txBox="1"/>
          <p:nvPr>
            <p:ph type="title"/>
          </p:nvPr>
        </p:nvSpPr>
        <p:spPr>
          <a:xfrm>
            <a:off x="671040" y="426646"/>
            <a:ext cx="7806241" cy="857610"/>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6" name="Shape 216"/>
        <p:cNvGrpSpPr/>
        <p:nvPr/>
      </p:nvGrpSpPr>
      <p:grpSpPr>
        <a:xfrm>
          <a:off x="0" y="0"/>
          <a:ext cx="0" cy="0"/>
          <a:chOff x="0" y="0"/>
          <a:chExt cx="0" cy="0"/>
        </a:xfrm>
      </p:grpSpPr>
      <p:sp>
        <p:nvSpPr>
          <p:cNvPr id="217" name="Google Shape;217;p40"/>
          <p:cNvSpPr txBox="1"/>
          <p:nvPr>
            <p:ph type="title"/>
          </p:nvPr>
        </p:nvSpPr>
        <p:spPr>
          <a:xfrm>
            <a:off x="457920" y="205222"/>
            <a:ext cx="3008161" cy="870572"/>
          </a:xfrm>
          <a:prstGeom prst="rect">
            <a:avLst/>
          </a:prstGeom>
          <a:noFill/>
          <a:ln>
            <a:noFill/>
          </a:ln>
        </p:spPr>
        <p:txBody>
          <a:bodyPr anchorCtr="0" anchor="b" bIns="0" lIns="0" spcFirstLastPara="1" rIns="0" wrap="square" tIns="0">
            <a:noAutofit/>
          </a:bodyPr>
          <a:lstStyle>
            <a:lvl1pPr lvl="0" algn="l">
              <a:lnSpc>
                <a:spcPct val="97000"/>
              </a:lnSpc>
              <a:spcBef>
                <a:spcPts val="0"/>
              </a:spcBef>
              <a:spcAft>
                <a:spcPts val="0"/>
              </a:spcAft>
              <a:buSzPts val="1100"/>
              <a:buNone/>
              <a:defRPr b="1" sz="1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p40"/>
          <p:cNvSpPr txBox="1"/>
          <p:nvPr>
            <p:ph idx="1" type="body"/>
          </p:nvPr>
        </p:nvSpPr>
        <p:spPr>
          <a:xfrm>
            <a:off x="3575521" y="205222"/>
            <a:ext cx="5112000" cy="4389581"/>
          </a:xfrm>
          <a:prstGeom prst="rect">
            <a:avLst/>
          </a:prstGeom>
          <a:noFill/>
          <a:ln>
            <a:noFill/>
          </a:ln>
        </p:spPr>
        <p:txBody>
          <a:bodyPr anchorCtr="0" anchor="t" bIns="0" lIns="0" spcFirstLastPara="1" rIns="0" wrap="square" tIns="0">
            <a:noAutofit/>
          </a:bodyPr>
          <a:lstStyle>
            <a:lvl1pPr indent="-368300" lvl="0" marL="457200" algn="l">
              <a:lnSpc>
                <a:spcPct val="97000"/>
              </a:lnSpc>
              <a:spcBef>
                <a:spcPts val="0"/>
              </a:spcBef>
              <a:spcAft>
                <a:spcPts val="0"/>
              </a:spcAft>
              <a:buSzPts val="2200"/>
              <a:buChar char="•"/>
              <a:defRPr sz="2200"/>
            </a:lvl1pPr>
            <a:lvl2pPr indent="-317500" lvl="1" marL="914400" algn="l">
              <a:lnSpc>
                <a:spcPct val="97000"/>
              </a:lnSpc>
              <a:spcBef>
                <a:spcPts val="600"/>
              </a:spcBef>
              <a:spcAft>
                <a:spcPts val="0"/>
              </a:spcAft>
              <a:buSzPts val="1400"/>
              <a:buChar char="–"/>
              <a:defRPr sz="1900"/>
            </a:lvl2pPr>
            <a:lvl3pPr indent="-273050" lvl="2" marL="1371600" algn="l">
              <a:lnSpc>
                <a:spcPct val="97000"/>
              </a:lnSpc>
              <a:spcBef>
                <a:spcPts val="800"/>
              </a:spcBef>
              <a:spcAft>
                <a:spcPts val="0"/>
              </a:spcAft>
              <a:buSzPts val="700"/>
              <a:buChar char="●"/>
              <a:defRPr sz="1600"/>
            </a:lvl3pPr>
            <a:lvl4pPr indent="-292100" lvl="3" marL="1828800" algn="l">
              <a:lnSpc>
                <a:spcPct val="97000"/>
              </a:lnSpc>
              <a:spcBef>
                <a:spcPts val="600"/>
              </a:spcBef>
              <a:spcAft>
                <a:spcPts val="0"/>
              </a:spcAft>
              <a:buSzPts val="1000"/>
              <a:buChar char="–"/>
              <a:defRPr sz="1400"/>
            </a:lvl4pPr>
            <a:lvl5pPr indent="-266700" lvl="4" marL="2286000" algn="l">
              <a:lnSpc>
                <a:spcPct val="97000"/>
              </a:lnSpc>
              <a:spcBef>
                <a:spcPts val="400"/>
              </a:spcBef>
              <a:spcAft>
                <a:spcPts val="0"/>
              </a:spcAft>
              <a:buSzPts val="600"/>
              <a:buChar char="●"/>
              <a:defRPr sz="1400"/>
            </a:lvl5pPr>
            <a:lvl6pPr indent="-266700" lvl="5" marL="2743200" algn="l">
              <a:lnSpc>
                <a:spcPct val="97000"/>
              </a:lnSpc>
              <a:spcBef>
                <a:spcPts val="200"/>
              </a:spcBef>
              <a:spcAft>
                <a:spcPts val="0"/>
              </a:spcAft>
              <a:buSzPts val="600"/>
              <a:buChar char="●"/>
              <a:defRPr sz="1400"/>
            </a:lvl6pPr>
            <a:lvl7pPr indent="-266700" lvl="6" marL="3200400" algn="l">
              <a:lnSpc>
                <a:spcPct val="97000"/>
              </a:lnSpc>
              <a:spcBef>
                <a:spcPts val="200"/>
              </a:spcBef>
              <a:spcAft>
                <a:spcPts val="0"/>
              </a:spcAft>
              <a:buSzPts val="600"/>
              <a:buChar char="●"/>
              <a:defRPr sz="1400"/>
            </a:lvl7pPr>
            <a:lvl8pPr indent="-266700" lvl="7" marL="3657600" algn="l">
              <a:lnSpc>
                <a:spcPct val="97000"/>
              </a:lnSpc>
              <a:spcBef>
                <a:spcPts val="200"/>
              </a:spcBef>
              <a:spcAft>
                <a:spcPts val="0"/>
              </a:spcAft>
              <a:buSzPts val="600"/>
              <a:buChar char="●"/>
              <a:defRPr sz="1400"/>
            </a:lvl8pPr>
            <a:lvl9pPr indent="-266700" lvl="8" marL="4114800" algn="l">
              <a:lnSpc>
                <a:spcPct val="97000"/>
              </a:lnSpc>
              <a:spcBef>
                <a:spcPts val="200"/>
              </a:spcBef>
              <a:spcAft>
                <a:spcPts val="200"/>
              </a:spcAft>
              <a:buSzPts val="600"/>
              <a:buChar char="●"/>
              <a:defRPr sz="1400"/>
            </a:lvl9pPr>
          </a:lstStyle>
          <a:p/>
        </p:txBody>
      </p:sp>
      <p:sp>
        <p:nvSpPr>
          <p:cNvPr id="219" name="Google Shape;219;p40"/>
          <p:cNvSpPr txBox="1"/>
          <p:nvPr>
            <p:ph idx="2" type="body"/>
          </p:nvPr>
        </p:nvSpPr>
        <p:spPr>
          <a:xfrm>
            <a:off x="457920" y="1075793"/>
            <a:ext cx="3008161" cy="3519010"/>
          </a:xfrm>
          <a:prstGeom prst="rect">
            <a:avLst/>
          </a:prstGeom>
          <a:noFill/>
          <a:ln>
            <a:noFill/>
          </a:ln>
        </p:spPr>
        <p:txBody>
          <a:bodyPr anchorCtr="0" anchor="t" bIns="0" lIns="0" spcFirstLastPara="1" rIns="0" wrap="square" tIns="0">
            <a:noAutofit/>
          </a:bodyPr>
          <a:lstStyle>
            <a:lvl1pPr indent="-228600" lvl="0" marL="457200" algn="l">
              <a:lnSpc>
                <a:spcPct val="97000"/>
              </a:lnSpc>
              <a:spcBef>
                <a:spcPts val="0"/>
              </a:spcBef>
              <a:spcAft>
                <a:spcPts val="0"/>
              </a:spcAft>
              <a:buSzPts val="1000"/>
              <a:buNone/>
              <a:defRPr sz="1000"/>
            </a:lvl1pPr>
            <a:lvl2pPr indent="-228600" lvl="1" marL="914400" algn="l">
              <a:lnSpc>
                <a:spcPct val="97000"/>
              </a:lnSpc>
              <a:spcBef>
                <a:spcPts val="600"/>
              </a:spcBef>
              <a:spcAft>
                <a:spcPts val="0"/>
              </a:spcAft>
              <a:buSzPts val="600"/>
              <a:buNone/>
              <a:defRPr sz="800"/>
            </a:lvl2pPr>
            <a:lvl3pPr indent="-228600" lvl="2" marL="1371600" algn="l">
              <a:lnSpc>
                <a:spcPct val="97000"/>
              </a:lnSpc>
              <a:spcBef>
                <a:spcPts val="800"/>
              </a:spcBef>
              <a:spcAft>
                <a:spcPts val="0"/>
              </a:spcAft>
              <a:buSzPts val="300"/>
              <a:buNone/>
              <a:defRPr sz="700"/>
            </a:lvl3pPr>
            <a:lvl4pPr indent="-228600" lvl="3" marL="1828800" algn="l">
              <a:lnSpc>
                <a:spcPct val="97000"/>
              </a:lnSpc>
              <a:spcBef>
                <a:spcPts val="600"/>
              </a:spcBef>
              <a:spcAft>
                <a:spcPts val="0"/>
              </a:spcAft>
              <a:buSzPts val="500"/>
              <a:buNone/>
              <a:defRPr sz="600"/>
            </a:lvl4pPr>
            <a:lvl5pPr indent="-228600" lvl="4" marL="2286000" algn="l">
              <a:lnSpc>
                <a:spcPct val="97000"/>
              </a:lnSpc>
              <a:spcBef>
                <a:spcPts val="400"/>
              </a:spcBef>
              <a:spcAft>
                <a:spcPts val="0"/>
              </a:spcAft>
              <a:buSzPts val="300"/>
              <a:buNone/>
              <a:defRPr sz="600"/>
            </a:lvl5pPr>
            <a:lvl6pPr indent="-228600" lvl="5" marL="2743200" algn="l">
              <a:lnSpc>
                <a:spcPct val="97000"/>
              </a:lnSpc>
              <a:spcBef>
                <a:spcPts val="200"/>
              </a:spcBef>
              <a:spcAft>
                <a:spcPts val="0"/>
              </a:spcAft>
              <a:buSzPts val="300"/>
              <a:buNone/>
              <a:defRPr sz="600"/>
            </a:lvl6pPr>
            <a:lvl7pPr indent="-228600" lvl="6" marL="3200400" algn="l">
              <a:lnSpc>
                <a:spcPct val="97000"/>
              </a:lnSpc>
              <a:spcBef>
                <a:spcPts val="200"/>
              </a:spcBef>
              <a:spcAft>
                <a:spcPts val="0"/>
              </a:spcAft>
              <a:buSzPts val="300"/>
              <a:buNone/>
              <a:defRPr sz="600"/>
            </a:lvl7pPr>
            <a:lvl8pPr indent="-228600" lvl="7" marL="3657600" algn="l">
              <a:lnSpc>
                <a:spcPct val="97000"/>
              </a:lnSpc>
              <a:spcBef>
                <a:spcPts val="200"/>
              </a:spcBef>
              <a:spcAft>
                <a:spcPts val="0"/>
              </a:spcAft>
              <a:buSzPts val="300"/>
              <a:buNone/>
              <a:defRPr sz="600"/>
            </a:lvl8pPr>
            <a:lvl9pPr indent="-228600" lvl="8" marL="4114800" algn="l">
              <a:lnSpc>
                <a:spcPct val="97000"/>
              </a:lnSpc>
              <a:spcBef>
                <a:spcPts val="200"/>
              </a:spcBef>
              <a:spcAft>
                <a:spcPts val="200"/>
              </a:spcAft>
              <a:buSzPts val="300"/>
              <a:buNone/>
              <a:defRPr sz="6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0" name="Shape 220"/>
        <p:cNvGrpSpPr/>
        <p:nvPr/>
      </p:nvGrpSpPr>
      <p:grpSpPr>
        <a:xfrm>
          <a:off x="0" y="0"/>
          <a:ext cx="0" cy="0"/>
          <a:chOff x="0" y="0"/>
          <a:chExt cx="0" cy="0"/>
        </a:xfrm>
      </p:grpSpPr>
      <p:sp>
        <p:nvSpPr>
          <p:cNvPr id="221" name="Google Shape;221;p41"/>
          <p:cNvSpPr txBox="1"/>
          <p:nvPr>
            <p:ph type="title"/>
          </p:nvPr>
        </p:nvSpPr>
        <p:spPr>
          <a:xfrm>
            <a:off x="1792801" y="3600019"/>
            <a:ext cx="5486400" cy="425565"/>
          </a:xfrm>
          <a:prstGeom prst="rect">
            <a:avLst/>
          </a:prstGeom>
          <a:noFill/>
          <a:ln>
            <a:noFill/>
          </a:ln>
        </p:spPr>
        <p:txBody>
          <a:bodyPr anchorCtr="0" anchor="b" bIns="0" lIns="0" spcFirstLastPara="1" rIns="0" wrap="square" tIns="0">
            <a:noAutofit/>
          </a:bodyPr>
          <a:lstStyle>
            <a:lvl1pPr lvl="0" algn="l">
              <a:lnSpc>
                <a:spcPct val="97000"/>
              </a:lnSpc>
              <a:spcBef>
                <a:spcPts val="0"/>
              </a:spcBef>
              <a:spcAft>
                <a:spcPts val="0"/>
              </a:spcAft>
              <a:buSzPts val="1100"/>
              <a:buNone/>
              <a:defRPr b="1" sz="14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2" name="Google Shape;222;p41"/>
          <p:cNvSpPr/>
          <p:nvPr>
            <p:ph idx="2" type="pic"/>
          </p:nvPr>
        </p:nvSpPr>
        <p:spPr>
          <a:xfrm>
            <a:off x="1792801" y="459049"/>
            <a:ext cx="5486400" cy="3086964"/>
          </a:xfrm>
          <a:prstGeom prst="rect">
            <a:avLst/>
          </a:prstGeom>
          <a:noFill/>
          <a:ln>
            <a:noFill/>
          </a:ln>
        </p:spPr>
      </p:sp>
      <p:sp>
        <p:nvSpPr>
          <p:cNvPr id="223" name="Google Shape;223;p41"/>
          <p:cNvSpPr txBox="1"/>
          <p:nvPr>
            <p:ph idx="1" type="body"/>
          </p:nvPr>
        </p:nvSpPr>
        <p:spPr>
          <a:xfrm>
            <a:off x="1792801" y="4025583"/>
            <a:ext cx="5486400" cy="603783"/>
          </a:xfrm>
          <a:prstGeom prst="rect">
            <a:avLst/>
          </a:prstGeom>
          <a:noFill/>
          <a:ln>
            <a:noFill/>
          </a:ln>
        </p:spPr>
        <p:txBody>
          <a:bodyPr anchorCtr="0" anchor="t" bIns="0" lIns="0" spcFirstLastPara="1" rIns="0" wrap="square" tIns="0">
            <a:noAutofit/>
          </a:bodyPr>
          <a:lstStyle>
            <a:lvl1pPr indent="-228600" lvl="0" marL="457200" algn="l">
              <a:lnSpc>
                <a:spcPct val="97000"/>
              </a:lnSpc>
              <a:spcBef>
                <a:spcPts val="0"/>
              </a:spcBef>
              <a:spcAft>
                <a:spcPts val="0"/>
              </a:spcAft>
              <a:buSzPts val="1000"/>
              <a:buNone/>
              <a:defRPr sz="1000"/>
            </a:lvl1pPr>
            <a:lvl2pPr indent="-228600" lvl="1" marL="914400" algn="l">
              <a:lnSpc>
                <a:spcPct val="97000"/>
              </a:lnSpc>
              <a:spcBef>
                <a:spcPts val="600"/>
              </a:spcBef>
              <a:spcAft>
                <a:spcPts val="0"/>
              </a:spcAft>
              <a:buSzPts val="600"/>
              <a:buNone/>
              <a:defRPr sz="800"/>
            </a:lvl2pPr>
            <a:lvl3pPr indent="-228600" lvl="2" marL="1371600" algn="l">
              <a:lnSpc>
                <a:spcPct val="97000"/>
              </a:lnSpc>
              <a:spcBef>
                <a:spcPts val="800"/>
              </a:spcBef>
              <a:spcAft>
                <a:spcPts val="0"/>
              </a:spcAft>
              <a:buSzPts val="300"/>
              <a:buNone/>
              <a:defRPr sz="700"/>
            </a:lvl3pPr>
            <a:lvl4pPr indent="-228600" lvl="3" marL="1828800" algn="l">
              <a:lnSpc>
                <a:spcPct val="97000"/>
              </a:lnSpc>
              <a:spcBef>
                <a:spcPts val="600"/>
              </a:spcBef>
              <a:spcAft>
                <a:spcPts val="0"/>
              </a:spcAft>
              <a:buSzPts val="500"/>
              <a:buNone/>
              <a:defRPr sz="600"/>
            </a:lvl4pPr>
            <a:lvl5pPr indent="-228600" lvl="4" marL="2286000" algn="l">
              <a:lnSpc>
                <a:spcPct val="97000"/>
              </a:lnSpc>
              <a:spcBef>
                <a:spcPts val="400"/>
              </a:spcBef>
              <a:spcAft>
                <a:spcPts val="0"/>
              </a:spcAft>
              <a:buSzPts val="300"/>
              <a:buNone/>
              <a:defRPr sz="600"/>
            </a:lvl5pPr>
            <a:lvl6pPr indent="-228600" lvl="5" marL="2743200" algn="l">
              <a:lnSpc>
                <a:spcPct val="97000"/>
              </a:lnSpc>
              <a:spcBef>
                <a:spcPts val="200"/>
              </a:spcBef>
              <a:spcAft>
                <a:spcPts val="0"/>
              </a:spcAft>
              <a:buSzPts val="300"/>
              <a:buNone/>
              <a:defRPr sz="600"/>
            </a:lvl6pPr>
            <a:lvl7pPr indent="-228600" lvl="6" marL="3200400" algn="l">
              <a:lnSpc>
                <a:spcPct val="97000"/>
              </a:lnSpc>
              <a:spcBef>
                <a:spcPts val="200"/>
              </a:spcBef>
              <a:spcAft>
                <a:spcPts val="0"/>
              </a:spcAft>
              <a:buSzPts val="300"/>
              <a:buNone/>
              <a:defRPr sz="600"/>
            </a:lvl7pPr>
            <a:lvl8pPr indent="-228600" lvl="7" marL="3657600" algn="l">
              <a:lnSpc>
                <a:spcPct val="97000"/>
              </a:lnSpc>
              <a:spcBef>
                <a:spcPts val="200"/>
              </a:spcBef>
              <a:spcAft>
                <a:spcPts val="0"/>
              </a:spcAft>
              <a:buSzPts val="300"/>
              <a:buNone/>
              <a:defRPr sz="600"/>
            </a:lvl8pPr>
            <a:lvl9pPr indent="-228600" lvl="8" marL="4114800" algn="l">
              <a:lnSpc>
                <a:spcPct val="97000"/>
              </a:lnSpc>
              <a:spcBef>
                <a:spcPts val="200"/>
              </a:spcBef>
              <a:spcAft>
                <a:spcPts val="200"/>
              </a:spcAft>
              <a:buSzPts val="300"/>
              <a:buNone/>
              <a:defRPr sz="6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4" name="Shape 224"/>
        <p:cNvGrpSpPr/>
        <p:nvPr/>
      </p:nvGrpSpPr>
      <p:grpSpPr>
        <a:xfrm>
          <a:off x="0" y="0"/>
          <a:ext cx="0" cy="0"/>
          <a:chOff x="0" y="0"/>
          <a:chExt cx="0" cy="0"/>
        </a:xfrm>
      </p:grpSpPr>
      <p:sp>
        <p:nvSpPr>
          <p:cNvPr id="225" name="Google Shape;225;p42"/>
          <p:cNvSpPr txBox="1"/>
          <p:nvPr>
            <p:ph type="title"/>
          </p:nvPr>
        </p:nvSpPr>
        <p:spPr>
          <a:xfrm>
            <a:off x="671040" y="426646"/>
            <a:ext cx="7806241" cy="857610"/>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6" name="Google Shape;226;p42"/>
          <p:cNvSpPr txBox="1"/>
          <p:nvPr>
            <p:ph idx="1" type="body"/>
          </p:nvPr>
        </p:nvSpPr>
        <p:spPr>
          <a:xfrm rot="5400000">
            <a:off x="2954530" y="-853419"/>
            <a:ext cx="3239261" cy="7806241"/>
          </a:xfrm>
          <a:prstGeom prst="rect">
            <a:avLst/>
          </a:prstGeom>
          <a:noFill/>
          <a:ln>
            <a:noFill/>
          </a:ln>
        </p:spPr>
        <p:txBody>
          <a:bodyPr anchorCtr="0" anchor="t" bIns="0" lIns="0" spcFirstLastPara="1" rIns="0" wrap="square" tIns="0">
            <a:noAutofit/>
          </a:bodyPr>
          <a:lstStyle>
            <a:lvl1pPr indent="-317500" lvl="0" marL="457200" algn="l">
              <a:lnSpc>
                <a:spcPct val="97000"/>
              </a:lnSpc>
              <a:spcBef>
                <a:spcPts val="0"/>
              </a:spcBef>
              <a:spcAft>
                <a:spcPts val="0"/>
              </a:spcAft>
              <a:buSzPts val="1400"/>
              <a:buChar char="•"/>
              <a:defRPr/>
            </a:lvl1pPr>
            <a:lvl2pPr indent="-292100" lvl="1" marL="914400" algn="l">
              <a:lnSpc>
                <a:spcPct val="97000"/>
              </a:lnSpc>
              <a:spcBef>
                <a:spcPts val="600"/>
              </a:spcBef>
              <a:spcAft>
                <a:spcPts val="0"/>
              </a:spcAft>
              <a:buSzPts val="1000"/>
              <a:buChar char="–"/>
              <a:defRPr/>
            </a:lvl2pPr>
            <a:lvl3pPr indent="-266700" lvl="2" marL="1371600" algn="l">
              <a:lnSpc>
                <a:spcPct val="97000"/>
              </a:lnSpc>
              <a:spcBef>
                <a:spcPts val="800"/>
              </a:spcBef>
              <a:spcAft>
                <a:spcPts val="0"/>
              </a:spcAft>
              <a:buSzPts val="600"/>
              <a:buChar char="●"/>
              <a:defRPr/>
            </a:lvl3pPr>
            <a:lvl4pPr indent="-292100" lvl="3" marL="1828800" algn="l">
              <a:lnSpc>
                <a:spcPct val="97000"/>
              </a:lnSpc>
              <a:spcBef>
                <a:spcPts val="600"/>
              </a:spcBef>
              <a:spcAft>
                <a:spcPts val="0"/>
              </a:spcAft>
              <a:buSzPts val="1000"/>
              <a:buChar char="–"/>
              <a:defRPr/>
            </a:lvl4pPr>
            <a:lvl5pPr indent="-266700" lvl="4" marL="2286000" algn="l">
              <a:lnSpc>
                <a:spcPct val="97000"/>
              </a:lnSpc>
              <a:spcBef>
                <a:spcPts val="400"/>
              </a:spcBef>
              <a:spcAft>
                <a:spcPts val="0"/>
              </a:spcAft>
              <a:buSzPts val="600"/>
              <a:buChar char="●"/>
              <a:defRPr/>
            </a:lvl5pPr>
            <a:lvl6pPr indent="-266700" lvl="5" marL="2743200" algn="l">
              <a:lnSpc>
                <a:spcPct val="97000"/>
              </a:lnSpc>
              <a:spcBef>
                <a:spcPts val="200"/>
              </a:spcBef>
              <a:spcAft>
                <a:spcPts val="0"/>
              </a:spcAft>
              <a:buSzPts val="600"/>
              <a:buChar char="●"/>
              <a:defRPr/>
            </a:lvl6pPr>
            <a:lvl7pPr indent="-266700" lvl="6" marL="3200400" algn="l">
              <a:lnSpc>
                <a:spcPct val="97000"/>
              </a:lnSpc>
              <a:spcBef>
                <a:spcPts val="200"/>
              </a:spcBef>
              <a:spcAft>
                <a:spcPts val="0"/>
              </a:spcAft>
              <a:buSzPts val="600"/>
              <a:buChar char="●"/>
              <a:defRPr/>
            </a:lvl7pPr>
            <a:lvl8pPr indent="-266700" lvl="7" marL="3657600" algn="l">
              <a:lnSpc>
                <a:spcPct val="97000"/>
              </a:lnSpc>
              <a:spcBef>
                <a:spcPts val="200"/>
              </a:spcBef>
              <a:spcAft>
                <a:spcPts val="0"/>
              </a:spcAft>
              <a:buSzPts val="600"/>
              <a:buChar char="●"/>
              <a:defRPr/>
            </a:lvl8pPr>
            <a:lvl9pPr indent="-266700" lvl="8" marL="4114800" algn="l">
              <a:lnSpc>
                <a:spcPct val="97000"/>
              </a:lnSpc>
              <a:spcBef>
                <a:spcPts val="200"/>
              </a:spcBef>
              <a:spcAft>
                <a:spcPts val="200"/>
              </a:spcAft>
              <a:buSzPts val="6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7" name="Shape 227"/>
        <p:cNvGrpSpPr/>
        <p:nvPr/>
      </p:nvGrpSpPr>
      <p:grpSpPr>
        <a:xfrm>
          <a:off x="0" y="0"/>
          <a:ext cx="0" cy="0"/>
          <a:chOff x="0" y="0"/>
          <a:chExt cx="0" cy="0"/>
        </a:xfrm>
      </p:grpSpPr>
      <p:sp>
        <p:nvSpPr>
          <p:cNvPr id="228" name="Google Shape;228;p43"/>
          <p:cNvSpPr txBox="1"/>
          <p:nvPr>
            <p:ph type="title"/>
          </p:nvPr>
        </p:nvSpPr>
        <p:spPr>
          <a:xfrm rot="5400000">
            <a:off x="5380338" y="1572387"/>
            <a:ext cx="4242686" cy="1951201"/>
          </a:xfrm>
          <a:prstGeom prst="rect">
            <a:avLst/>
          </a:prstGeom>
          <a:noFill/>
          <a:ln>
            <a:noFill/>
          </a:ln>
        </p:spPr>
        <p:txBody>
          <a:bodyPr anchorCtr="0" anchor="ctr" bIns="0" lIns="0" spcFirstLastPara="1" rIns="0" wrap="square" tIns="0">
            <a:noAutofit/>
          </a:bodyPr>
          <a:lstStyle>
            <a:lvl1pPr lvl="0" algn="ctr">
              <a:lnSpc>
                <a:spcPct val="97000"/>
              </a:lnSpc>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p43"/>
          <p:cNvSpPr txBox="1"/>
          <p:nvPr>
            <p:ph idx="1" type="body"/>
          </p:nvPr>
        </p:nvSpPr>
        <p:spPr>
          <a:xfrm rot="5400000">
            <a:off x="1408098" y="-310412"/>
            <a:ext cx="4242686" cy="5716800"/>
          </a:xfrm>
          <a:prstGeom prst="rect">
            <a:avLst/>
          </a:prstGeom>
          <a:noFill/>
          <a:ln>
            <a:noFill/>
          </a:ln>
        </p:spPr>
        <p:txBody>
          <a:bodyPr anchorCtr="0" anchor="t" bIns="0" lIns="0" spcFirstLastPara="1" rIns="0" wrap="square" tIns="0">
            <a:noAutofit/>
          </a:bodyPr>
          <a:lstStyle>
            <a:lvl1pPr indent="-317500" lvl="0" marL="457200" algn="l">
              <a:lnSpc>
                <a:spcPct val="97000"/>
              </a:lnSpc>
              <a:spcBef>
                <a:spcPts val="0"/>
              </a:spcBef>
              <a:spcAft>
                <a:spcPts val="0"/>
              </a:spcAft>
              <a:buSzPts val="1400"/>
              <a:buChar char="•"/>
              <a:defRPr/>
            </a:lvl1pPr>
            <a:lvl2pPr indent="-292100" lvl="1" marL="914400" algn="l">
              <a:lnSpc>
                <a:spcPct val="97000"/>
              </a:lnSpc>
              <a:spcBef>
                <a:spcPts val="600"/>
              </a:spcBef>
              <a:spcAft>
                <a:spcPts val="0"/>
              </a:spcAft>
              <a:buSzPts val="1000"/>
              <a:buChar char="–"/>
              <a:defRPr/>
            </a:lvl2pPr>
            <a:lvl3pPr indent="-266700" lvl="2" marL="1371600" algn="l">
              <a:lnSpc>
                <a:spcPct val="97000"/>
              </a:lnSpc>
              <a:spcBef>
                <a:spcPts val="800"/>
              </a:spcBef>
              <a:spcAft>
                <a:spcPts val="0"/>
              </a:spcAft>
              <a:buSzPts val="600"/>
              <a:buChar char="●"/>
              <a:defRPr/>
            </a:lvl3pPr>
            <a:lvl4pPr indent="-292100" lvl="3" marL="1828800" algn="l">
              <a:lnSpc>
                <a:spcPct val="97000"/>
              </a:lnSpc>
              <a:spcBef>
                <a:spcPts val="600"/>
              </a:spcBef>
              <a:spcAft>
                <a:spcPts val="0"/>
              </a:spcAft>
              <a:buSzPts val="1000"/>
              <a:buChar char="–"/>
              <a:defRPr/>
            </a:lvl4pPr>
            <a:lvl5pPr indent="-266700" lvl="4" marL="2286000" algn="l">
              <a:lnSpc>
                <a:spcPct val="97000"/>
              </a:lnSpc>
              <a:spcBef>
                <a:spcPts val="400"/>
              </a:spcBef>
              <a:spcAft>
                <a:spcPts val="0"/>
              </a:spcAft>
              <a:buSzPts val="600"/>
              <a:buChar char="●"/>
              <a:defRPr/>
            </a:lvl5pPr>
            <a:lvl6pPr indent="-266700" lvl="5" marL="2743200" algn="l">
              <a:lnSpc>
                <a:spcPct val="97000"/>
              </a:lnSpc>
              <a:spcBef>
                <a:spcPts val="200"/>
              </a:spcBef>
              <a:spcAft>
                <a:spcPts val="0"/>
              </a:spcAft>
              <a:buSzPts val="600"/>
              <a:buChar char="●"/>
              <a:defRPr/>
            </a:lvl6pPr>
            <a:lvl7pPr indent="-266700" lvl="6" marL="3200400" algn="l">
              <a:lnSpc>
                <a:spcPct val="97000"/>
              </a:lnSpc>
              <a:spcBef>
                <a:spcPts val="200"/>
              </a:spcBef>
              <a:spcAft>
                <a:spcPts val="0"/>
              </a:spcAft>
              <a:buSzPts val="600"/>
              <a:buChar char="●"/>
              <a:defRPr/>
            </a:lvl7pPr>
            <a:lvl8pPr indent="-266700" lvl="7" marL="3657600" algn="l">
              <a:lnSpc>
                <a:spcPct val="97000"/>
              </a:lnSpc>
              <a:spcBef>
                <a:spcPts val="200"/>
              </a:spcBef>
              <a:spcAft>
                <a:spcPts val="0"/>
              </a:spcAft>
              <a:buSzPts val="600"/>
              <a:buChar char="●"/>
              <a:defRPr/>
            </a:lvl8pPr>
            <a:lvl9pPr indent="-266700" lvl="8" marL="4114800" algn="l">
              <a:lnSpc>
                <a:spcPct val="97000"/>
              </a:lnSpc>
              <a:spcBef>
                <a:spcPts val="200"/>
              </a:spcBef>
              <a:spcAft>
                <a:spcPts val="200"/>
              </a:spcAft>
              <a:buSzPts val="6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theme" Target="../theme/theme1.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1" name="Shape 191"/>
        <p:cNvGrpSpPr/>
        <p:nvPr/>
      </p:nvGrpSpPr>
      <p:grpSpPr>
        <a:xfrm>
          <a:off x="0" y="0"/>
          <a:ext cx="0" cy="0"/>
          <a:chOff x="0" y="0"/>
          <a:chExt cx="0" cy="0"/>
        </a:xfrm>
      </p:grpSpPr>
      <p:sp>
        <p:nvSpPr>
          <p:cNvPr id="192" name="Google Shape;192;p32"/>
          <p:cNvSpPr txBox="1"/>
          <p:nvPr>
            <p:ph type="title"/>
          </p:nvPr>
        </p:nvSpPr>
        <p:spPr>
          <a:xfrm>
            <a:off x="671040" y="426646"/>
            <a:ext cx="7806241" cy="857610"/>
          </a:xfrm>
          <a:prstGeom prst="rect">
            <a:avLst/>
          </a:prstGeom>
          <a:noFill/>
          <a:ln>
            <a:noFill/>
          </a:ln>
        </p:spPr>
        <p:txBody>
          <a:bodyPr anchorCtr="0" anchor="ctr" bIns="0" lIns="0" spcFirstLastPara="1" rIns="0" wrap="square" tIns="0">
            <a:noAutofit/>
          </a:bodyPr>
          <a:lstStyle>
            <a:lvl1pPr lvl="0" marR="0" rtl="0" algn="ctr">
              <a:lnSpc>
                <a:spcPct val="97000"/>
              </a:lnSpc>
              <a:spcBef>
                <a:spcPts val="0"/>
              </a:spcBef>
              <a:spcAft>
                <a:spcPts val="0"/>
              </a:spcAft>
              <a:buSzPts val="1100"/>
              <a:buNone/>
              <a:defRPr b="1" i="0" sz="1900" u="none" cap="none" strike="noStrike">
                <a:solidFill>
                  <a:srgbClr val="FFFFFF"/>
                </a:solidFill>
                <a:latin typeface="Times New Roman"/>
                <a:ea typeface="Times New Roman"/>
                <a:cs typeface="Times New Roman"/>
                <a:sym typeface="Times New Roman"/>
              </a:defRPr>
            </a:lvl1pPr>
            <a:lvl2pPr lvl="1"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2pPr>
            <a:lvl3pPr lvl="2"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3pPr>
            <a:lvl4pPr lvl="3"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4pPr>
            <a:lvl5pPr lvl="4"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5pPr>
            <a:lvl6pPr lvl="5"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6pPr>
            <a:lvl7pPr lvl="6"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7pPr>
            <a:lvl8pPr lvl="7"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8pPr>
            <a:lvl9pPr lvl="8" marR="0" rtl="0" algn="l">
              <a:spcBef>
                <a:spcPts val="0"/>
              </a:spcBef>
              <a:spcAft>
                <a:spcPts val="0"/>
              </a:spcAft>
              <a:buSzPts val="1100"/>
              <a:buNone/>
              <a:defRPr b="0" i="0" sz="3000" u="none" cap="none" strike="noStrike">
                <a:solidFill>
                  <a:srgbClr val="000000"/>
                </a:solidFill>
                <a:latin typeface="Times New Roman"/>
                <a:ea typeface="Times New Roman"/>
                <a:cs typeface="Times New Roman"/>
                <a:sym typeface="Times New Roman"/>
              </a:defRPr>
            </a:lvl9pPr>
          </a:lstStyle>
          <a:p/>
        </p:txBody>
      </p:sp>
      <p:sp>
        <p:nvSpPr>
          <p:cNvPr id="193" name="Google Shape;193;p32"/>
          <p:cNvSpPr txBox="1"/>
          <p:nvPr>
            <p:ph idx="1" type="body"/>
          </p:nvPr>
        </p:nvSpPr>
        <p:spPr>
          <a:xfrm>
            <a:off x="671040" y="1430071"/>
            <a:ext cx="7806241" cy="3239261"/>
          </a:xfrm>
          <a:prstGeom prst="rect">
            <a:avLst/>
          </a:prstGeom>
          <a:noFill/>
          <a:ln>
            <a:noFill/>
          </a:ln>
        </p:spPr>
        <p:txBody>
          <a:bodyPr anchorCtr="0" anchor="t" bIns="0" lIns="0" spcFirstLastPara="1" rIns="0" wrap="square" tIns="0">
            <a:noAutofit/>
          </a:bodyPr>
          <a:lstStyle>
            <a:lvl1pPr indent="-317500" lvl="0" marL="457200" marR="0" rtl="0" algn="l">
              <a:lnSpc>
                <a:spcPct val="97000"/>
              </a:lnSpc>
              <a:spcBef>
                <a:spcPts val="0"/>
              </a:spcBef>
              <a:spcAft>
                <a:spcPts val="0"/>
              </a:spcAft>
              <a:buClr>
                <a:srgbClr val="FFFFFF"/>
              </a:buClr>
              <a:buSzPts val="1400"/>
              <a:buFont typeface="Arial"/>
              <a:buChar char="•"/>
              <a:defRPr b="0" i="0" sz="1400" u="none" cap="none" strike="noStrike">
                <a:solidFill>
                  <a:srgbClr val="FFFFFF"/>
                </a:solidFill>
                <a:latin typeface="Times New Roman"/>
                <a:ea typeface="Times New Roman"/>
                <a:cs typeface="Times New Roman"/>
                <a:sym typeface="Times New Roman"/>
              </a:defRPr>
            </a:lvl1pPr>
            <a:lvl2pPr indent="-311150" lvl="1" marL="914400" marR="0" rtl="0" algn="l">
              <a:lnSpc>
                <a:spcPct val="97000"/>
              </a:lnSpc>
              <a:spcBef>
                <a:spcPts val="600"/>
              </a:spcBef>
              <a:spcAft>
                <a:spcPts val="0"/>
              </a:spcAft>
              <a:buClr>
                <a:srgbClr val="FFFFFF"/>
              </a:buClr>
              <a:buSzPts val="1300"/>
              <a:buFont typeface="Noto Sans Symbols"/>
              <a:buChar char="–"/>
              <a:defRPr b="0" i="0" sz="1800" u="none" cap="none" strike="noStrike">
                <a:solidFill>
                  <a:srgbClr val="FFFFFF"/>
                </a:solidFill>
                <a:latin typeface="Times New Roman"/>
                <a:ea typeface="Times New Roman"/>
                <a:cs typeface="Times New Roman"/>
                <a:sym typeface="Times New Roman"/>
              </a:defRPr>
            </a:lvl2pPr>
            <a:lvl3pPr indent="-273050" lvl="2" marL="1371600" marR="0" rtl="0" algn="l">
              <a:lnSpc>
                <a:spcPct val="97000"/>
              </a:lnSpc>
              <a:spcBef>
                <a:spcPts val="800"/>
              </a:spcBef>
              <a:spcAft>
                <a:spcPts val="0"/>
              </a:spcAft>
              <a:buClr>
                <a:srgbClr val="FFFFFF"/>
              </a:buClr>
              <a:buSzPts val="700"/>
              <a:buFont typeface="Noto Sans Symbols"/>
              <a:buChar char="●"/>
              <a:defRPr b="0" i="0" sz="1600" u="none" cap="none" strike="noStrike">
                <a:solidFill>
                  <a:srgbClr val="FFFFFF"/>
                </a:solidFill>
                <a:latin typeface="Times New Roman"/>
                <a:ea typeface="Times New Roman"/>
                <a:cs typeface="Times New Roman"/>
                <a:sym typeface="Times New Roman"/>
              </a:defRPr>
            </a:lvl3pPr>
            <a:lvl4pPr indent="-292100" lvl="3" marL="1828800" marR="0" rtl="0" algn="l">
              <a:lnSpc>
                <a:spcPct val="97000"/>
              </a:lnSpc>
              <a:spcBef>
                <a:spcPts val="600"/>
              </a:spcBef>
              <a:spcAft>
                <a:spcPts val="0"/>
              </a:spcAft>
              <a:buClr>
                <a:srgbClr val="FFFFFF"/>
              </a:buClr>
              <a:buSzPts val="1000"/>
              <a:buFont typeface="Noto Sans Symbols"/>
              <a:buChar char="–"/>
              <a:defRPr b="0" i="0" sz="1400" u="none" cap="none" strike="noStrike">
                <a:solidFill>
                  <a:srgbClr val="FFFFFF"/>
                </a:solidFill>
                <a:latin typeface="Times New Roman"/>
                <a:ea typeface="Times New Roman"/>
                <a:cs typeface="Times New Roman"/>
                <a:sym typeface="Times New Roman"/>
              </a:defRPr>
            </a:lvl4pPr>
            <a:lvl5pPr indent="-266700" lvl="4" marL="2286000" marR="0" rtl="0" algn="l">
              <a:lnSpc>
                <a:spcPct val="97000"/>
              </a:lnSpc>
              <a:spcBef>
                <a:spcPts val="400"/>
              </a:spcBef>
              <a:spcAft>
                <a:spcPts val="0"/>
              </a:spcAft>
              <a:buClr>
                <a:srgbClr val="FFFFFF"/>
              </a:buClr>
              <a:buSzPts val="600"/>
              <a:buFont typeface="Noto Sans Symbols"/>
              <a:buChar char="●"/>
              <a:defRPr b="0" i="0" sz="1400" u="none" cap="none" strike="noStrike">
                <a:solidFill>
                  <a:srgbClr val="FFFFFF"/>
                </a:solidFill>
                <a:latin typeface="Times New Roman"/>
                <a:ea typeface="Times New Roman"/>
                <a:cs typeface="Times New Roman"/>
                <a:sym typeface="Times New Roman"/>
              </a:defRPr>
            </a:lvl5pPr>
            <a:lvl6pPr indent="-266700" lvl="5" marL="2743200" marR="0" rtl="0" algn="l">
              <a:lnSpc>
                <a:spcPct val="97000"/>
              </a:lnSpc>
              <a:spcBef>
                <a:spcPts val="200"/>
              </a:spcBef>
              <a:spcAft>
                <a:spcPts val="0"/>
              </a:spcAft>
              <a:buClr>
                <a:srgbClr val="FFFFFF"/>
              </a:buClr>
              <a:buSzPts val="600"/>
              <a:buFont typeface="Noto Sans Symbols"/>
              <a:buChar char="●"/>
              <a:defRPr b="0" i="0" sz="1400" u="none" cap="none" strike="noStrike">
                <a:solidFill>
                  <a:srgbClr val="FFFFFF"/>
                </a:solidFill>
                <a:latin typeface="Times New Roman"/>
                <a:ea typeface="Times New Roman"/>
                <a:cs typeface="Times New Roman"/>
                <a:sym typeface="Times New Roman"/>
              </a:defRPr>
            </a:lvl6pPr>
            <a:lvl7pPr indent="-266700" lvl="6" marL="3200400" marR="0" rtl="0" algn="l">
              <a:lnSpc>
                <a:spcPct val="97000"/>
              </a:lnSpc>
              <a:spcBef>
                <a:spcPts val="200"/>
              </a:spcBef>
              <a:spcAft>
                <a:spcPts val="0"/>
              </a:spcAft>
              <a:buClr>
                <a:srgbClr val="FFFFFF"/>
              </a:buClr>
              <a:buSzPts val="600"/>
              <a:buFont typeface="Noto Sans Symbols"/>
              <a:buChar char="●"/>
              <a:defRPr b="0" i="0" sz="1400" u="none" cap="none" strike="noStrike">
                <a:solidFill>
                  <a:srgbClr val="FFFFFF"/>
                </a:solidFill>
                <a:latin typeface="Times New Roman"/>
                <a:ea typeface="Times New Roman"/>
                <a:cs typeface="Times New Roman"/>
                <a:sym typeface="Times New Roman"/>
              </a:defRPr>
            </a:lvl7pPr>
            <a:lvl8pPr indent="-266700" lvl="7" marL="3657600" marR="0" rtl="0" algn="l">
              <a:lnSpc>
                <a:spcPct val="97000"/>
              </a:lnSpc>
              <a:spcBef>
                <a:spcPts val="200"/>
              </a:spcBef>
              <a:spcAft>
                <a:spcPts val="0"/>
              </a:spcAft>
              <a:buClr>
                <a:srgbClr val="FFFFFF"/>
              </a:buClr>
              <a:buSzPts val="600"/>
              <a:buFont typeface="Noto Sans Symbols"/>
              <a:buChar char="●"/>
              <a:defRPr b="0" i="0" sz="1400" u="none" cap="none" strike="noStrike">
                <a:solidFill>
                  <a:srgbClr val="FFFFFF"/>
                </a:solidFill>
                <a:latin typeface="Times New Roman"/>
                <a:ea typeface="Times New Roman"/>
                <a:cs typeface="Times New Roman"/>
                <a:sym typeface="Times New Roman"/>
              </a:defRPr>
            </a:lvl8pPr>
            <a:lvl9pPr indent="-266700" lvl="8" marL="4114800" marR="0" rtl="0" algn="l">
              <a:lnSpc>
                <a:spcPct val="97000"/>
              </a:lnSpc>
              <a:spcBef>
                <a:spcPts val="200"/>
              </a:spcBef>
              <a:spcAft>
                <a:spcPts val="200"/>
              </a:spcAft>
              <a:buClr>
                <a:srgbClr val="FFFFFF"/>
              </a:buClr>
              <a:buSzPts val="600"/>
              <a:buFont typeface="Noto Sans Symbols"/>
              <a:buChar char="●"/>
              <a:defRPr b="0" i="0" sz="1400" u="none" cap="none" strike="noStrike">
                <a:solidFill>
                  <a:srgbClr val="FFFFFF"/>
                </a:solidFill>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9.png"/><Relationship Id="rId6"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18.png"/><Relationship Id="rId5"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8.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4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44"/>
          <p:cNvSpPr txBox="1"/>
          <p:nvPr>
            <p:ph type="ctrTitle"/>
          </p:nvPr>
        </p:nvSpPr>
        <p:spPr>
          <a:xfrm>
            <a:off x="311700" y="144325"/>
            <a:ext cx="8520600" cy="1288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rPr>
              <a:t>AI in Integrative Health</a:t>
            </a:r>
            <a:endParaRPr>
              <a:solidFill>
                <a:schemeClr val="lt1"/>
              </a:solidFill>
            </a:endParaRPr>
          </a:p>
        </p:txBody>
      </p:sp>
      <p:sp>
        <p:nvSpPr>
          <p:cNvPr id="235" name="Google Shape;235;p44"/>
          <p:cNvSpPr txBox="1"/>
          <p:nvPr>
            <p:ph idx="1" type="subTitle"/>
          </p:nvPr>
        </p:nvSpPr>
        <p:spPr>
          <a:xfrm>
            <a:off x="311700" y="3185450"/>
            <a:ext cx="8520600" cy="19581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chemeClr val="lt1"/>
                </a:solidFill>
              </a:rPr>
              <a:t>Unlocking Potential and Navigating Pitfalls for Future Innovation</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lang="en">
                <a:solidFill>
                  <a:schemeClr val="lt1"/>
                </a:solidFill>
              </a:rPr>
              <a:t>Melinda Ring, MD </a:t>
            </a:r>
            <a:endParaRPr>
              <a:solidFill>
                <a:schemeClr val="lt1"/>
              </a:solidFill>
            </a:endParaRPr>
          </a:p>
          <a:p>
            <a:pPr indent="0" lvl="0" marL="0" rtl="0" algn="ctr">
              <a:spcBef>
                <a:spcPts val="0"/>
              </a:spcBef>
              <a:spcAft>
                <a:spcPts val="0"/>
              </a:spcAft>
              <a:buNone/>
            </a:pPr>
            <a:r>
              <a:rPr lang="en">
                <a:solidFill>
                  <a:schemeClr val="lt1"/>
                </a:solidFill>
              </a:rPr>
              <a:t>Darshan Mehta, MD MPH</a:t>
            </a:r>
            <a:endParaRPr>
              <a:solidFill>
                <a:schemeClr val="lt1"/>
              </a:solidFill>
            </a:endParaRPr>
          </a:p>
          <a:p>
            <a:pPr indent="0" lvl="0" marL="0" rtl="0" algn="ctr">
              <a:spcBef>
                <a:spcPts val="0"/>
              </a:spcBef>
              <a:spcAft>
                <a:spcPts val="0"/>
              </a:spcAft>
              <a:buNone/>
            </a:pPr>
            <a:r>
              <a:t/>
            </a:r>
            <a:endParaRPr>
              <a:solidFill>
                <a:schemeClr val="lt1"/>
              </a:solidFill>
            </a:endParaRPr>
          </a:p>
        </p:txBody>
      </p:sp>
      <p:pic>
        <p:nvPicPr>
          <p:cNvPr id="236" name="Google Shape;236;p44"/>
          <p:cNvPicPr preferRelativeResize="0"/>
          <p:nvPr/>
        </p:nvPicPr>
        <p:blipFill rotWithShape="1">
          <a:blip r:embed="rId4">
            <a:alphaModFix/>
          </a:blip>
          <a:srcRect b="7611" l="1594" r="0" t="13599"/>
          <a:stretch/>
        </p:blipFill>
        <p:spPr>
          <a:xfrm>
            <a:off x="311700" y="3955925"/>
            <a:ext cx="2101450" cy="912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Synthesizing Evidence -- OpenEvidence</a:t>
            </a:r>
            <a:endParaRPr/>
          </a:p>
        </p:txBody>
      </p:sp>
      <p:pic>
        <p:nvPicPr>
          <p:cNvPr id="320" name="Google Shape;320;p53"/>
          <p:cNvPicPr preferRelativeResize="0"/>
          <p:nvPr>
            <p:ph idx="1" type="body"/>
          </p:nvPr>
        </p:nvPicPr>
        <p:blipFill rotWithShape="1">
          <a:blip r:embed="rId3">
            <a:alphaModFix/>
          </a:blip>
          <a:srcRect b="7942" l="0" r="0" t="15071"/>
          <a:stretch/>
        </p:blipFill>
        <p:spPr>
          <a:xfrm>
            <a:off x="628650" y="1369219"/>
            <a:ext cx="7886700" cy="32635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4"/>
          <p:cNvSpPr txBox="1"/>
          <p:nvPr>
            <p:ph type="title"/>
          </p:nvPr>
        </p:nvSpPr>
        <p:spPr>
          <a:xfrm>
            <a:off x="628650" y="273848"/>
            <a:ext cx="7886700" cy="634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At the Bedside – ChatGPT</a:t>
            </a:r>
            <a:endParaRPr/>
          </a:p>
        </p:txBody>
      </p:sp>
      <p:pic>
        <p:nvPicPr>
          <p:cNvPr id="326" name="Google Shape;326;p54"/>
          <p:cNvPicPr preferRelativeResize="0"/>
          <p:nvPr>
            <p:ph idx="1" type="body"/>
          </p:nvPr>
        </p:nvPicPr>
        <p:blipFill rotWithShape="1">
          <a:blip r:embed="rId3">
            <a:alphaModFix/>
          </a:blip>
          <a:srcRect b="0" l="0" r="0" t="0"/>
          <a:stretch/>
        </p:blipFill>
        <p:spPr>
          <a:xfrm>
            <a:off x="1121075" y="908650"/>
            <a:ext cx="6761700" cy="400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55"/>
          <p:cNvPicPr preferRelativeResize="0"/>
          <p:nvPr/>
        </p:nvPicPr>
        <p:blipFill rotWithShape="1">
          <a:blip r:embed="rId3">
            <a:alphaModFix/>
          </a:blip>
          <a:srcRect b="0" l="0" r="0" t="0"/>
          <a:stretch/>
        </p:blipFill>
        <p:spPr>
          <a:xfrm>
            <a:off x="15" y="8"/>
            <a:ext cx="9143985" cy="5143493"/>
          </a:xfrm>
          <a:prstGeom prst="rect">
            <a:avLst/>
          </a:prstGeom>
          <a:solidFill>
            <a:srgbClr val="FFFFFF"/>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6" name="Shape 336"/>
        <p:cNvGrpSpPr/>
        <p:nvPr/>
      </p:nvGrpSpPr>
      <p:grpSpPr>
        <a:xfrm>
          <a:off x="0" y="0"/>
          <a:ext cx="0" cy="0"/>
          <a:chOff x="0" y="0"/>
          <a:chExt cx="0" cy="0"/>
        </a:xfrm>
      </p:grpSpPr>
      <p:sp>
        <p:nvSpPr>
          <p:cNvPr id="337" name="Google Shape;337;p56"/>
          <p:cNvSpPr txBox="1"/>
          <p:nvPr/>
        </p:nvSpPr>
        <p:spPr>
          <a:xfrm>
            <a:off x="1386746" y="286231"/>
            <a:ext cx="6371589" cy="325089"/>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lang="en" sz="1100">
                <a:solidFill>
                  <a:srgbClr val="FFFFFF"/>
                </a:solidFill>
                <a:latin typeface="Arial"/>
                <a:ea typeface="Arial"/>
                <a:cs typeface="Arial"/>
                <a:sym typeface="Arial"/>
              </a:rPr>
              <a:t>Entry Points and Choices for Human Values in Traditional Clinical Equations and New Artificial Intelligence Models.</a:t>
            </a:r>
            <a:endParaRPr b="1" sz="1100">
              <a:solidFill>
                <a:srgbClr val="FFFFFF"/>
              </a:solidFill>
              <a:latin typeface="Arial"/>
              <a:ea typeface="Arial"/>
              <a:cs typeface="Arial"/>
              <a:sym typeface="Arial"/>
            </a:endParaRPr>
          </a:p>
        </p:txBody>
      </p:sp>
      <p:pic>
        <p:nvPicPr>
          <p:cNvPr id="338" name="Google Shape;338;p56"/>
          <p:cNvPicPr preferRelativeResize="0"/>
          <p:nvPr/>
        </p:nvPicPr>
        <p:blipFill rotWithShape="1">
          <a:blip r:embed="rId3">
            <a:alphaModFix/>
          </a:blip>
          <a:srcRect b="0" l="0" r="0" t="0"/>
          <a:stretch/>
        </p:blipFill>
        <p:spPr>
          <a:xfrm>
            <a:off x="6886628" y="4662414"/>
            <a:ext cx="1924762" cy="324034"/>
          </a:xfrm>
          <a:prstGeom prst="rect">
            <a:avLst/>
          </a:prstGeom>
          <a:noFill/>
          <a:ln>
            <a:noFill/>
          </a:ln>
        </p:spPr>
      </p:pic>
      <p:sp>
        <p:nvSpPr>
          <p:cNvPr id="339" name="Google Shape;339;p56"/>
          <p:cNvSpPr txBox="1"/>
          <p:nvPr/>
        </p:nvSpPr>
        <p:spPr>
          <a:xfrm>
            <a:off x="2419639" y="4479231"/>
            <a:ext cx="4289602" cy="121957"/>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lang="en" sz="800">
                <a:solidFill>
                  <a:srgbClr val="FFFFFF"/>
                </a:solidFill>
                <a:latin typeface="Arial"/>
                <a:ea typeface="Arial"/>
                <a:cs typeface="Arial"/>
                <a:sym typeface="Arial"/>
              </a:rPr>
              <a:t>Yu K-H et al. N Engl J Med2024;390:1895-1904</a:t>
            </a:r>
            <a:endParaRPr b="1" sz="800">
              <a:solidFill>
                <a:srgbClr val="FFFFFF"/>
              </a:solidFill>
              <a:latin typeface="Arial"/>
              <a:ea typeface="Arial"/>
              <a:cs typeface="Arial"/>
              <a:sym typeface="Arial"/>
            </a:endParaRPr>
          </a:p>
        </p:txBody>
      </p:sp>
      <p:pic>
        <p:nvPicPr>
          <p:cNvPr descr="Image" id="340" name="Google Shape;340;p56"/>
          <p:cNvPicPr preferRelativeResize="0"/>
          <p:nvPr/>
        </p:nvPicPr>
        <p:blipFill rotWithShape="1">
          <a:blip r:embed="rId4">
            <a:alphaModFix/>
          </a:blip>
          <a:srcRect b="0" l="0" r="0" t="0"/>
          <a:stretch/>
        </p:blipFill>
        <p:spPr>
          <a:xfrm>
            <a:off x="1172615" y="66325"/>
            <a:ext cx="5653962" cy="4920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7"/>
          <p:cNvSpPr txBox="1"/>
          <p:nvPr>
            <p:ph type="title"/>
          </p:nvPr>
        </p:nvSpPr>
        <p:spPr>
          <a:xfrm>
            <a:off x="628650" y="359102"/>
            <a:ext cx="7886700" cy="7389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4500"/>
              <a:buFont typeface="Calibri"/>
              <a:buNone/>
            </a:pPr>
            <a:r>
              <a:rPr lang="en"/>
              <a:t>Let’s Practice!</a:t>
            </a:r>
            <a:endParaRPr/>
          </a:p>
        </p:txBody>
      </p:sp>
      <p:sp>
        <p:nvSpPr>
          <p:cNvPr id="346" name="Google Shape;346;p57"/>
          <p:cNvSpPr txBox="1"/>
          <p:nvPr>
            <p:ph idx="1" type="body"/>
          </p:nvPr>
        </p:nvSpPr>
        <p:spPr>
          <a:xfrm>
            <a:off x="718125" y="1200081"/>
            <a:ext cx="7886700" cy="3476700"/>
          </a:xfrm>
          <a:prstGeom prst="rect">
            <a:avLst/>
          </a:prstGeom>
          <a:noFill/>
          <a:ln>
            <a:noFill/>
          </a:ln>
        </p:spPr>
        <p:txBody>
          <a:bodyPr anchorCtr="0" anchor="t" bIns="34275" lIns="68575" spcFirstLastPara="1" rIns="68575" wrap="square" tIns="34275">
            <a:noAutofit/>
          </a:bodyPr>
          <a:lstStyle/>
          <a:p>
            <a:pPr indent="-355600" lvl="0" marL="457200" rtl="0" algn="l">
              <a:lnSpc>
                <a:spcPct val="115000"/>
              </a:lnSpc>
              <a:spcBef>
                <a:spcPts val="0"/>
              </a:spcBef>
              <a:spcAft>
                <a:spcPts val="0"/>
              </a:spcAft>
              <a:buSzPts val="2000"/>
              <a:buAutoNum type="arabicPeriod"/>
            </a:pPr>
            <a:r>
              <a:rPr b="1" lang="en" sz="2000"/>
              <a:t>Open an AI Tool</a:t>
            </a:r>
            <a:endParaRPr b="1" sz="2000"/>
          </a:p>
          <a:p>
            <a:pPr indent="0" lvl="0" marL="457200" rtl="0" algn="l">
              <a:lnSpc>
                <a:spcPct val="115000"/>
              </a:lnSpc>
              <a:spcBef>
                <a:spcPts val="0"/>
              </a:spcBef>
              <a:spcAft>
                <a:spcPts val="0"/>
              </a:spcAft>
              <a:buNone/>
            </a:pPr>
            <a:r>
              <a:rPr lang="en" sz="2000"/>
              <a:t>Use Doximity, OpenEvidence, or ChatGPT on your device.</a:t>
            </a:r>
            <a:endParaRPr sz="2000"/>
          </a:p>
          <a:p>
            <a:pPr indent="-355600" lvl="0" marL="457200" rtl="0" algn="l">
              <a:lnSpc>
                <a:spcPct val="115000"/>
              </a:lnSpc>
              <a:spcBef>
                <a:spcPts val="0"/>
              </a:spcBef>
              <a:spcAft>
                <a:spcPts val="0"/>
              </a:spcAft>
              <a:buSzPts val="2000"/>
              <a:buAutoNum type="arabicPeriod"/>
            </a:pPr>
            <a:r>
              <a:rPr b="1" lang="en" sz="2000"/>
              <a:t>Ask a Clinical Question</a:t>
            </a:r>
            <a:endParaRPr b="1" sz="2000"/>
          </a:p>
          <a:p>
            <a:pPr indent="0" lvl="0" marL="457200" rtl="0" algn="l">
              <a:lnSpc>
                <a:spcPct val="115000"/>
              </a:lnSpc>
              <a:spcBef>
                <a:spcPts val="0"/>
              </a:spcBef>
              <a:spcAft>
                <a:spcPts val="0"/>
              </a:spcAft>
              <a:buNone/>
            </a:pPr>
            <a:r>
              <a:rPr lang="en" sz="2000"/>
              <a:t>Enter a question relevant to your practice.</a:t>
            </a:r>
            <a:endParaRPr sz="2000"/>
          </a:p>
          <a:p>
            <a:pPr indent="-355600" lvl="0" marL="457200" rtl="0" algn="l">
              <a:lnSpc>
                <a:spcPct val="115000"/>
              </a:lnSpc>
              <a:spcBef>
                <a:spcPts val="0"/>
              </a:spcBef>
              <a:spcAft>
                <a:spcPts val="0"/>
              </a:spcAft>
              <a:buSzPts val="2000"/>
              <a:buAutoNum type="arabicPeriod"/>
            </a:pPr>
            <a:r>
              <a:rPr b="1" lang="en" sz="2000"/>
              <a:t>Review the Response</a:t>
            </a:r>
            <a:endParaRPr b="1" sz="2000"/>
          </a:p>
          <a:p>
            <a:pPr indent="0" lvl="0" marL="457200" rtl="0" algn="l">
              <a:lnSpc>
                <a:spcPct val="115000"/>
              </a:lnSpc>
              <a:spcBef>
                <a:spcPts val="0"/>
              </a:spcBef>
              <a:spcAft>
                <a:spcPts val="0"/>
              </a:spcAft>
              <a:buNone/>
            </a:pPr>
            <a:r>
              <a:rPr lang="en" sz="2000"/>
              <a:t>Is it accurate, useful, or biased?</a:t>
            </a:r>
            <a:endParaRPr sz="2000"/>
          </a:p>
          <a:p>
            <a:pPr indent="-355600" lvl="0" marL="457200" rtl="0" algn="l">
              <a:lnSpc>
                <a:spcPct val="115000"/>
              </a:lnSpc>
              <a:spcBef>
                <a:spcPts val="0"/>
              </a:spcBef>
              <a:spcAft>
                <a:spcPts val="0"/>
              </a:spcAft>
              <a:buSzPts val="2000"/>
              <a:buAutoNum type="arabicPeriod"/>
            </a:pPr>
            <a:r>
              <a:rPr b="1" lang="en" sz="2000"/>
              <a:t>Discuss with Your Table</a:t>
            </a:r>
            <a:endParaRPr b="1" sz="2000"/>
          </a:p>
          <a:p>
            <a:pPr indent="0" lvl="0" marL="457200" rtl="0" algn="l">
              <a:lnSpc>
                <a:spcPct val="115000"/>
              </a:lnSpc>
              <a:spcBef>
                <a:spcPts val="0"/>
              </a:spcBef>
              <a:spcAft>
                <a:spcPts val="0"/>
              </a:spcAft>
              <a:buNone/>
            </a:pPr>
            <a:r>
              <a:rPr lang="en" sz="2000"/>
              <a:t>Share key takeaways.</a:t>
            </a:r>
            <a:endParaRPr sz="2000"/>
          </a:p>
          <a:p>
            <a:pPr indent="0" lvl="0" marL="457200" rtl="0" algn="l">
              <a:lnSpc>
                <a:spcPct val="115000"/>
              </a:lnSpc>
              <a:spcBef>
                <a:spcPts val="0"/>
              </a:spcBef>
              <a:spcAft>
                <a:spcPts val="0"/>
              </a:spcAft>
              <a:buNone/>
            </a:pPr>
            <a:r>
              <a:rPr lang="en" sz="2000"/>
              <a:t>How could AI help—or mislead—in clinical care?</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8"/>
          <p:cNvSpPr txBox="1"/>
          <p:nvPr>
            <p:ph type="title"/>
          </p:nvPr>
        </p:nvSpPr>
        <p:spPr>
          <a:xfrm>
            <a:off x="386950" y="1612425"/>
            <a:ext cx="8520600" cy="202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Use Case II: </a:t>
            </a:r>
            <a:endParaRPr b="1"/>
          </a:p>
          <a:p>
            <a:pPr indent="0" lvl="0" marL="0" rtl="0" algn="l">
              <a:spcBef>
                <a:spcPts val="0"/>
              </a:spcBef>
              <a:spcAft>
                <a:spcPts val="0"/>
              </a:spcAft>
              <a:buNone/>
            </a:pPr>
            <a:r>
              <a:rPr i="1" lang="en"/>
              <a:t>Academics</a:t>
            </a:r>
            <a:endParaRPr i="1"/>
          </a:p>
          <a:p>
            <a:pPr indent="-381000" lvl="0" marL="457200" rtl="0" algn="l">
              <a:spcBef>
                <a:spcPts val="0"/>
              </a:spcBef>
              <a:spcAft>
                <a:spcPts val="0"/>
              </a:spcAft>
              <a:buSzPts val="2400"/>
              <a:buChar char="●"/>
            </a:pPr>
            <a:r>
              <a:rPr lang="en" sz="2400"/>
              <a:t>Health professional education</a:t>
            </a:r>
            <a:endParaRPr sz="2400"/>
          </a:p>
          <a:p>
            <a:pPr indent="-381000" lvl="0" marL="457200" rtl="0" algn="l">
              <a:spcBef>
                <a:spcPts val="0"/>
              </a:spcBef>
              <a:spcAft>
                <a:spcPts val="0"/>
              </a:spcAft>
              <a:buSzPts val="2400"/>
              <a:buChar char="●"/>
            </a:pPr>
            <a:r>
              <a:rPr lang="en" sz="2400"/>
              <a:t>Scholarly work</a:t>
            </a:r>
            <a:endParaRPr sz="2400"/>
          </a:p>
        </p:txBody>
      </p:sp>
      <p:pic>
        <p:nvPicPr>
          <p:cNvPr id="352" name="Google Shape;352;p58"/>
          <p:cNvPicPr preferRelativeResize="0"/>
          <p:nvPr/>
        </p:nvPicPr>
        <p:blipFill rotWithShape="1">
          <a:blip r:embed="rId3">
            <a:alphaModFix/>
          </a:blip>
          <a:srcRect b="0" l="45625" r="0" t="0"/>
          <a:stretch/>
        </p:blipFill>
        <p:spPr>
          <a:xfrm>
            <a:off x="5388476" y="0"/>
            <a:ext cx="3712077" cy="51435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9"/>
          <p:cNvSpPr txBox="1"/>
          <p:nvPr>
            <p:ph type="title"/>
          </p:nvPr>
        </p:nvSpPr>
        <p:spPr>
          <a:xfrm>
            <a:off x="311700" y="157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Part 1: </a:t>
            </a:r>
            <a:r>
              <a:rPr b="1" lang="en"/>
              <a:t>Health Professional Education</a:t>
            </a:r>
            <a:endParaRPr b="1"/>
          </a:p>
          <a:p>
            <a:pPr indent="0" lvl="0" marL="0" rtl="0" algn="l">
              <a:spcBef>
                <a:spcPts val="0"/>
              </a:spcBef>
              <a:spcAft>
                <a:spcPts val="0"/>
              </a:spcAft>
              <a:buNone/>
            </a:pPr>
            <a:r>
              <a:rPr lang="en"/>
              <a:t>From learning objectives to assessment</a:t>
            </a:r>
            <a:endParaRPr/>
          </a:p>
        </p:txBody>
      </p:sp>
      <p:pic>
        <p:nvPicPr>
          <p:cNvPr id="358" name="Google Shape;358;p59"/>
          <p:cNvPicPr preferRelativeResize="0"/>
          <p:nvPr/>
        </p:nvPicPr>
        <p:blipFill rotWithShape="1">
          <a:blip r:embed="rId3">
            <a:alphaModFix/>
          </a:blip>
          <a:srcRect b="12299" l="1719" r="0" t="8146"/>
          <a:stretch/>
        </p:blipFill>
        <p:spPr>
          <a:xfrm>
            <a:off x="643800" y="1193750"/>
            <a:ext cx="7688198" cy="3500574"/>
          </a:xfrm>
          <a:prstGeom prst="rect">
            <a:avLst/>
          </a:prstGeom>
          <a:noFill/>
          <a:ln cap="flat" cmpd="sng" w="9525">
            <a:solidFill>
              <a:srgbClr val="1F497D"/>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60"/>
          <p:cNvSpPr txBox="1"/>
          <p:nvPr>
            <p:ph type="title"/>
          </p:nvPr>
        </p:nvSpPr>
        <p:spPr>
          <a:xfrm>
            <a:off x="311700" y="245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Learning Outcomes</a:t>
            </a:r>
            <a:endParaRPr/>
          </a:p>
          <a:p>
            <a:pPr indent="0" lvl="0" marL="0" rtl="0" algn="l">
              <a:spcBef>
                <a:spcPts val="0"/>
              </a:spcBef>
              <a:spcAft>
                <a:spcPts val="0"/>
              </a:spcAft>
              <a:buClr>
                <a:schemeClr val="dk1"/>
              </a:buClr>
              <a:buSzPct val="55000"/>
              <a:buFont typeface="Arial"/>
              <a:buNone/>
            </a:pPr>
            <a:r>
              <a:rPr b="1" lang="en" sz="2000"/>
              <a:t>Starting Prompt</a:t>
            </a:r>
            <a:endParaRPr b="1" sz="2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364" name="Google Shape;364;p60"/>
          <p:cNvGraphicFramePr/>
          <p:nvPr/>
        </p:nvGraphicFramePr>
        <p:xfrm>
          <a:off x="392925" y="1093900"/>
          <a:ext cx="3000000" cy="3000000"/>
        </p:xfrm>
        <a:graphic>
          <a:graphicData uri="http://schemas.openxmlformats.org/drawingml/2006/table">
            <a:tbl>
              <a:tblPr>
                <a:noFill/>
                <a:tableStyleId>{02F1D975-80E4-41A7-8266-3CB02AD3C130}</a:tableStyleId>
              </a:tblPr>
              <a:tblGrid>
                <a:gridCol w="4248900"/>
              </a:tblGrid>
              <a:tr h="3749000">
                <a:tc>
                  <a:txBody>
                    <a:bodyPr/>
                    <a:lstStyle/>
                    <a:p>
                      <a:pPr indent="0" lvl="0" marL="0" rtl="0" algn="l">
                        <a:lnSpc>
                          <a:spcPct val="100000"/>
                        </a:lnSpc>
                        <a:spcBef>
                          <a:spcPts val="0"/>
                        </a:spcBef>
                        <a:spcAft>
                          <a:spcPts val="0"/>
                        </a:spcAft>
                        <a:buNone/>
                      </a:pPr>
                      <a:r>
                        <a:rPr b="1" lang="en" sz="1900">
                          <a:solidFill>
                            <a:srgbClr val="000000"/>
                          </a:solidFill>
                          <a:highlight>
                            <a:srgbClr val="FFFFFF"/>
                          </a:highlight>
                        </a:rPr>
                        <a:t>You are a higher educational course design expert who specializes in </a:t>
                      </a:r>
                      <a:r>
                        <a:rPr lang="en" sz="1900">
                          <a:solidFill>
                            <a:srgbClr val="000000"/>
                          </a:solidFill>
                          <a:highlight>
                            <a:srgbClr val="FFFFFF"/>
                          </a:highlight>
                        </a:rPr>
                        <a:t>[</a:t>
                      </a:r>
                      <a:r>
                        <a:rPr lang="en" sz="1900">
                          <a:solidFill>
                            <a:srgbClr val="000000"/>
                          </a:solidFill>
                          <a:highlight>
                            <a:srgbClr val="FFE088"/>
                          </a:highlight>
                        </a:rPr>
                        <a:t>e.g., inclusive teaching or discipline</a:t>
                      </a:r>
                      <a:r>
                        <a:rPr lang="en" sz="1900">
                          <a:solidFill>
                            <a:srgbClr val="000000"/>
                          </a:solidFill>
                          <a:highlight>
                            <a:srgbClr val="FFFFFF"/>
                          </a:highlight>
                        </a:rPr>
                        <a:t>]. </a:t>
                      </a:r>
                      <a:r>
                        <a:rPr b="1" lang="en" sz="1900">
                          <a:solidFill>
                            <a:srgbClr val="000000"/>
                          </a:solidFill>
                          <a:highlight>
                            <a:srgbClr val="FFFFFF"/>
                          </a:highlight>
                        </a:rPr>
                        <a:t>Please recommend 10 course learning outcomes for a </a:t>
                      </a:r>
                      <a:r>
                        <a:rPr lang="en" sz="1900">
                          <a:solidFill>
                            <a:srgbClr val="000000"/>
                          </a:solidFill>
                          <a:highlight>
                            <a:srgbClr val="FFFFFF"/>
                          </a:highlight>
                        </a:rPr>
                        <a:t>[</a:t>
                      </a:r>
                      <a:r>
                        <a:rPr lang="en" sz="1900">
                          <a:solidFill>
                            <a:srgbClr val="000000"/>
                          </a:solidFill>
                          <a:highlight>
                            <a:srgbClr val="FFE088"/>
                          </a:highlight>
                        </a:rPr>
                        <a:t>duration</a:t>
                      </a:r>
                      <a:r>
                        <a:rPr lang="en" sz="1900">
                          <a:solidFill>
                            <a:srgbClr val="000000"/>
                          </a:solidFill>
                          <a:highlight>
                            <a:srgbClr val="FFFFFF"/>
                          </a:highlight>
                        </a:rPr>
                        <a:t>]  [</a:t>
                      </a:r>
                      <a:r>
                        <a:rPr lang="en" sz="1900">
                          <a:solidFill>
                            <a:srgbClr val="000000"/>
                          </a:solidFill>
                          <a:highlight>
                            <a:srgbClr val="FFE088"/>
                          </a:highlight>
                        </a:rPr>
                        <a:t>level]</a:t>
                      </a:r>
                      <a:r>
                        <a:rPr lang="en" sz="1900">
                          <a:solidFill>
                            <a:srgbClr val="000000"/>
                          </a:solidFill>
                          <a:highlight>
                            <a:srgbClr val="FFFFFF"/>
                          </a:highlight>
                        </a:rPr>
                        <a:t> </a:t>
                      </a:r>
                      <a:r>
                        <a:rPr b="1" lang="en" sz="1900">
                          <a:solidFill>
                            <a:srgbClr val="000000"/>
                          </a:solidFill>
                          <a:highlight>
                            <a:srgbClr val="FFFFFF"/>
                          </a:highlight>
                        </a:rPr>
                        <a:t>course for</a:t>
                      </a:r>
                      <a:r>
                        <a:rPr lang="en" sz="1900">
                          <a:solidFill>
                            <a:srgbClr val="000000"/>
                          </a:solidFill>
                          <a:highlight>
                            <a:srgbClr val="FFFFFF"/>
                          </a:highlight>
                        </a:rPr>
                        <a:t> [</a:t>
                      </a:r>
                      <a:r>
                        <a:rPr lang="en" sz="1900">
                          <a:solidFill>
                            <a:srgbClr val="000000"/>
                          </a:solidFill>
                          <a:highlight>
                            <a:srgbClr val="FFE088"/>
                          </a:highlight>
                        </a:rPr>
                        <a:t>audience</a:t>
                      </a:r>
                      <a:r>
                        <a:rPr lang="en" sz="1900">
                          <a:solidFill>
                            <a:srgbClr val="000000"/>
                          </a:solidFill>
                          <a:highlight>
                            <a:srgbClr val="FFFFFF"/>
                          </a:highlight>
                        </a:rPr>
                        <a:t>] </a:t>
                      </a:r>
                      <a:r>
                        <a:rPr b="1" lang="en" sz="1900">
                          <a:solidFill>
                            <a:srgbClr val="000000"/>
                          </a:solidFill>
                        </a:rPr>
                        <a:t>with</a:t>
                      </a:r>
                      <a:r>
                        <a:rPr lang="en" sz="1900">
                          <a:solidFill>
                            <a:srgbClr val="000000"/>
                          </a:solidFill>
                        </a:rPr>
                        <a:t> [</a:t>
                      </a:r>
                      <a:r>
                        <a:rPr lang="en" sz="1900">
                          <a:solidFill>
                            <a:srgbClr val="000000"/>
                          </a:solidFill>
                          <a:highlight>
                            <a:srgbClr val="FFE088"/>
                          </a:highlight>
                        </a:rPr>
                        <a:t>X number]</a:t>
                      </a:r>
                      <a:r>
                        <a:rPr lang="en" sz="1900">
                          <a:solidFill>
                            <a:srgbClr val="000000"/>
                          </a:solidFill>
                        </a:rPr>
                        <a:t> </a:t>
                      </a:r>
                      <a:r>
                        <a:rPr b="1" lang="en" sz="1900">
                          <a:solidFill>
                            <a:srgbClr val="000000"/>
                          </a:solidFill>
                        </a:rPr>
                        <a:t>students taught</a:t>
                      </a:r>
                      <a:r>
                        <a:rPr lang="en" sz="1900">
                          <a:solidFill>
                            <a:srgbClr val="000000"/>
                          </a:solidFill>
                        </a:rPr>
                        <a:t> [</a:t>
                      </a:r>
                      <a:r>
                        <a:rPr lang="en" sz="1900">
                          <a:solidFill>
                            <a:srgbClr val="000000"/>
                          </a:solidFill>
                          <a:highlight>
                            <a:srgbClr val="FFE088"/>
                          </a:highlight>
                        </a:rPr>
                        <a:t>modality]</a:t>
                      </a:r>
                      <a:r>
                        <a:rPr lang="en" sz="1900">
                          <a:solidFill>
                            <a:srgbClr val="000000"/>
                          </a:solidFill>
                        </a:rPr>
                        <a:t> </a:t>
                      </a:r>
                      <a:r>
                        <a:rPr b="1" lang="en" sz="1900">
                          <a:solidFill>
                            <a:srgbClr val="000000"/>
                          </a:solidFill>
                        </a:rPr>
                        <a:t>as a </a:t>
                      </a:r>
                      <a:r>
                        <a:rPr lang="en" sz="1900">
                          <a:solidFill>
                            <a:srgbClr val="000000"/>
                          </a:solidFill>
                        </a:rPr>
                        <a:t>[</a:t>
                      </a:r>
                      <a:r>
                        <a:rPr lang="en" sz="1900">
                          <a:solidFill>
                            <a:srgbClr val="000000"/>
                          </a:solidFill>
                          <a:highlight>
                            <a:srgbClr val="FFE088"/>
                          </a:highlight>
                        </a:rPr>
                        <a:t>placement in curriculum</a:t>
                      </a:r>
                      <a:r>
                        <a:rPr lang="en" sz="1900">
                          <a:solidFill>
                            <a:srgbClr val="000000"/>
                          </a:solidFill>
                        </a:rPr>
                        <a:t>] </a:t>
                      </a:r>
                      <a:r>
                        <a:rPr b="1" lang="en" sz="1900">
                          <a:solidFill>
                            <a:srgbClr val="000000"/>
                          </a:solidFill>
                          <a:highlight>
                            <a:srgbClr val="FFFFFF"/>
                          </a:highlight>
                        </a:rPr>
                        <a:t>class. The course is</a:t>
                      </a:r>
                      <a:r>
                        <a:rPr lang="en" sz="1900">
                          <a:solidFill>
                            <a:srgbClr val="000000"/>
                          </a:solidFill>
                          <a:highlight>
                            <a:srgbClr val="FFFFFF"/>
                          </a:highlight>
                        </a:rPr>
                        <a:t> [</a:t>
                      </a:r>
                      <a:r>
                        <a:rPr lang="en" sz="1900">
                          <a:solidFill>
                            <a:srgbClr val="000000"/>
                          </a:solidFill>
                          <a:highlight>
                            <a:srgbClr val="FFE088"/>
                          </a:highlight>
                        </a:rPr>
                        <a:t>on topic or called title</a:t>
                      </a:r>
                      <a:r>
                        <a:rPr lang="en" sz="1900">
                          <a:solidFill>
                            <a:srgbClr val="000000"/>
                          </a:solidFill>
                          <a:highlight>
                            <a:srgbClr val="FFFFFF"/>
                          </a:highlight>
                        </a:rPr>
                        <a:t>]. [</a:t>
                      </a:r>
                      <a:r>
                        <a:rPr lang="en" sz="1900">
                          <a:solidFill>
                            <a:srgbClr val="000000"/>
                          </a:solidFill>
                          <a:highlight>
                            <a:srgbClr val="FFE088"/>
                          </a:highlight>
                        </a:rPr>
                        <a:t>Here is the course description:</a:t>
                      </a:r>
                      <a:r>
                        <a:rPr lang="en" sz="1900">
                          <a:solidFill>
                            <a:srgbClr val="000000"/>
                          </a:solidFill>
                          <a:highlight>
                            <a:srgbClr val="FFFFFF"/>
                          </a:highlight>
                        </a:rPr>
                        <a:t>].  </a:t>
                      </a:r>
                      <a:endParaRPr sz="1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65" name="Google Shape;365;p60"/>
          <p:cNvSpPr txBox="1"/>
          <p:nvPr/>
        </p:nvSpPr>
        <p:spPr>
          <a:xfrm>
            <a:off x="4870200" y="245800"/>
            <a:ext cx="3962100" cy="4610100"/>
          </a:xfrm>
          <a:prstGeom prst="rect">
            <a:avLst/>
          </a:prstGeom>
          <a:no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200">
                <a:solidFill>
                  <a:schemeClr val="dk1"/>
                </a:solidFill>
                <a:highlight>
                  <a:schemeClr val="lt1"/>
                </a:highlight>
              </a:rPr>
              <a:t>You are a higher educational course design expert who specializes in </a:t>
            </a:r>
            <a:r>
              <a:rPr b="1" lang="en" sz="1200">
                <a:solidFill>
                  <a:schemeClr val="dk1"/>
                </a:solidFill>
                <a:highlight>
                  <a:srgbClr val="FFE088"/>
                </a:highlight>
              </a:rPr>
              <a:t>integrative medicine.</a:t>
            </a:r>
            <a:r>
              <a:rPr lang="en" sz="1200">
                <a:solidFill>
                  <a:schemeClr val="dk1"/>
                </a:solidFill>
                <a:highlight>
                  <a:schemeClr val="lt1"/>
                </a:highlight>
              </a:rPr>
              <a:t> Please recommend 10 course learning outcomes for a </a:t>
            </a:r>
            <a:r>
              <a:rPr b="1" lang="en" sz="1200">
                <a:solidFill>
                  <a:schemeClr val="dk1"/>
                </a:solidFill>
                <a:highlight>
                  <a:srgbClr val="FFE088"/>
                </a:highlight>
              </a:rPr>
              <a:t>2 week introductory course</a:t>
            </a:r>
            <a:r>
              <a:rPr lang="en" sz="1200">
                <a:solidFill>
                  <a:schemeClr val="dk1"/>
                </a:solidFill>
                <a:highlight>
                  <a:schemeClr val="lt1"/>
                </a:highlight>
              </a:rPr>
              <a:t> for </a:t>
            </a:r>
            <a:r>
              <a:rPr b="1" lang="en" sz="1200">
                <a:solidFill>
                  <a:schemeClr val="dk1"/>
                </a:solidFill>
                <a:highlight>
                  <a:srgbClr val="FFE088"/>
                </a:highlight>
              </a:rPr>
              <a:t>fourth year medical students </a:t>
            </a:r>
            <a:r>
              <a:rPr lang="en" sz="1200">
                <a:solidFill>
                  <a:schemeClr val="dk1"/>
                </a:solidFill>
              </a:rPr>
              <a:t>with </a:t>
            </a:r>
            <a:r>
              <a:rPr b="1" lang="en" sz="1200">
                <a:solidFill>
                  <a:schemeClr val="dk1"/>
                </a:solidFill>
                <a:highlight>
                  <a:srgbClr val="FFD966"/>
                </a:highlight>
              </a:rPr>
              <a:t>15 students</a:t>
            </a:r>
            <a:r>
              <a:rPr lang="en" sz="1200">
                <a:solidFill>
                  <a:schemeClr val="dk1"/>
                </a:solidFill>
              </a:rPr>
              <a:t> taught a </a:t>
            </a:r>
            <a:r>
              <a:rPr b="1" lang="en" sz="1200">
                <a:solidFill>
                  <a:schemeClr val="dk1"/>
                </a:solidFill>
                <a:highlight>
                  <a:srgbClr val="FFE088"/>
                </a:highlight>
              </a:rPr>
              <a:t>practical and broad overview of the field</a:t>
            </a:r>
            <a:r>
              <a:rPr lang="en" sz="1200">
                <a:solidFill>
                  <a:schemeClr val="dk1"/>
                </a:solidFill>
                <a:highlight>
                  <a:srgbClr val="FFE088"/>
                </a:highlight>
              </a:rPr>
              <a:t> </a:t>
            </a:r>
            <a:r>
              <a:rPr lang="en" sz="1200">
                <a:solidFill>
                  <a:schemeClr val="dk1"/>
                </a:solidFill>
              </a:rPr>
              <a:t>as an </a:t>
            </a:r>
            <a:r>
              <a:rPr b="1" lang="en" sz="1200">
                <a:solidFill>
                  <a:schemeClr val="dk1"/>
                </a:solidFill>
                <a:highlight>
                  <a:srgbClr val="FFE088"/>
                </a:highlight>
              </a:rPr>
              <a:t>elective</a:t>
            </a:r>
            <a:r>
              <a:rPr lang="en" sz="1200">
                <a:solidFill>
                  <a:schemeClr val="dk1"/>
                </a:solidFill>
              </a:rPr>
              <a:t> </a:t>
            </a:r>
            <a:r>
              <a:rPr lang="en" sz="1200">
                <a:solidFill>
                  <a:schemeClr val="dk1"/>
                </a:solidFill>
                <a:highlight>
                  <a:schemeClr val="lt1"/>
                </a:highlight>
              </a:rPr>
              <a:t>class. The course is </a:t>
            </a:r>
            <a:r>
              <a:rPr b="1" lang="en" sz="1200">
                <a:solidFill>
                  <a:schemeClr val="dk1"/>
                </a:solidFill>
                <a:highlight>
                  <a:srgbClr val="FFE088"/>
                </a:highlight>
              </a:rPr>
              <a:t>Introduction to integrative medicine. </a:t>
            </a:r>
            <a:r>
              <a:rPr b="1" lang="en" sz="1200">
                <a:solidFill>
                  <a:schemeClr val="dk1"/>
                </a:solidFill>
                <a:highlight>
                  <a:schemeClr val="lt1"/>
                </a:highlight>
              </a:rPr>
              <a:t>[</a:t>
            </a:r>
            <a:r>
              <a:rPr b="1" lang="en" sz="1200">
                <a:solidFill>
                  <a:schemeClr val="dk1"/>
                </a:solidFill>
                <a:highlight>
                  <a:srgbClr val="FFE088"/>
                </a:highlight>
              </a:rPr>
              <a:t>Here is the course description:</a:t>
            </a:r>
            <a:r>
              <a:rPr lang="en" sz="1200">
                <a:solidFill>
                  <a:schemeClr val="dk1"/>
                </a:solidFill>
                <a:highlight>
                  <a:schemeClr val="lt1"/>
                </a:highlight>
              </a:rPr>
              <a:t>].  </a:t>
            </a:r>
            <a:endParaRPr sz="1200">
              <a:solidFill>
                <a:schemeClr val="dk1"/>
              </a:solidFill>
              <a:highlight>
                <a:schemeClr val="lt1"/>
              </a:highlight>
            </a:endParaRPr>
          </a:p>
          <a:p>
            <a:pPr indent="0" lvl="0" marL="0" rtl="0" algn="l">
              <a:lnSpc>
                <a:spcPct val="150000"/>
              </a:lnSpc>
              <a:spcBef>
                <a:spcPts val="0"/>
              </a:spcBef>
              <a:spcAft>
                <a:spcPts val="0"/>
              </a:spcAft>
              <a:buNone/>
            </a:pPr>
            <a:r>
              <a:rPr lang="en" sz="700">
                <a:solidFill>
                  <a:schemeClr val="dk1"/>
                </a:solidFill>
                <a:highlight>
                  <a:schemeClr val="lt1"/>
                </a:highlight>
              </a:rPr>
              <a:t>This elective is an immersion into the field of integrative medicine. Over 30 percent of Americans use integrative medicine therapies according to the last NIH survey in 2017, with trends showing increases since then. Now more than ever it is imperative to be aware of evidence of integrative medicine therapies and how to counsel patients concerning their use. In addition, integrative medicine education provides important anti-burnout resources that physicians and physicians-in-training can use for their own well-being. Integrative medicine emphasizes the incorporation of all appropriate conventional and complementary approaches in an evidence-based way to optimize health, promote whole-person wellness and prevent chronic disease. The two-week-long rotation consists of ambulatory patient care and experiential learning at the Feinberg-affiliated Osher Center for Integrative Health at Northwestern. Participants learn about evidence behind dietary supplements, herbs  and integrative modalities, to how to use mindfulness, yoga, culinary medicine and exercise for both patients and themselves. There are experiential opportunities for acupuncture, massage and chiropractic treatments.</a:t>
            </a:r>
            <a:endParaRPr sz="1200">
              <a:solidFill>
                <a:schemeClr val="dk1"/>
              </a:solidFill>
              <a:highlight>
                <a:srgbClr val="FFE088"/>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61"/>
          <p:cNvPicPr preferRelativeResize="0"/>
          <p:nvPr/>
        </p:nvPicPr>
        <p:blipFill>
          <a:blip r:embed="rId3">
            <a:alphaModFix/>
          </a:blip>
          <a:stretch>
            <a:fillRect/>
          </a:stretch>
        </p:blipFill>
        <p:spPr>
          <a:xfrm>
            <a:off x="2114375" y="146400"/>
            <a:ext cx="6690750" cy="4710375"/>
          </a:xfrm>
          <a:prstGeom prst="rect">
            <a:avLst/>
          </a:prstGeom>
          <a:noFill/>
          <a:ln>
            <a:noFill/>
          </a:ln>
        </p:spPr>
      </p:pic>
      <p:sp>
        <p:nvSpPr>
          <p:cNvPr id="371" name="Google Shape;371;p61"/>
          <p:cNvSpPr/>
          <p:nvPr/>
        </p:nvSpPr>
        <p:spPr>
          <a:xfrm>
            <a:off x="2073675" y="3894525"/>
            <a:ext cx="5113200" cy="10368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2" name="Google Shape;372;p61"/>
          <p:cNvSpPr txBox="1"/>
          <p:nvPr/>
        </p:nvSpPr>
        <p:spPr>
          <a:xfrm>
            <a:off x="142475" y="1561725"/>
            <a:ext cx="19719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Enter into the AI app prompt box</a:t>
            </a:r>
            <a:endParaRPr sz="1700">
              <a:solidFill>
                <a:schemeClr val="dk2"/>
              </a:solidFill>
            </a:endParaRPr>
          </a:p>
          <a:p>
            <a:pPr indent="0" lvl="0" marL="0" rtl="0" algn="l">
              <a:spcBef>
                <a:spcPts val="0"/>
              </a:spcBef>
              <a:spcAft>
                <a:spcPts val="0"/>
              </a:spcAft>
              <a:buNone/>
            </a:pPr>
            <a:r>
              <a:rPr lang="en" sz="1700">
                <a:solidFill>
                  <a:schemeClr val="dk2"/>
                </a:solidFill>
              </a:rPr>
              <a:t>Shown here: Copilot, Office 365 integrated option)</a:t>
            </a:r>
            <a:endParaRPr sz="1700">
              <a:solidFill>
                <a:schemeClr val="dk2"/>
              </a:solidFill>
            </a:endParaRPr>
          </a:p>
        </p:txBody>
      </p:sp>
      <p:sp>
        <p:nvSpPr>
          <p:cNvPr id="373" name="Google Shape;373;p61"/>
          <p:cNvSpPr/>
          <p:nvPr/>
        </p:nvSpPr>
        <p:spPr>
          <a:xfrm flipH="1" rot="10800000">
            <a:off x="670900" y="3054925"/>
            <a:ext cx="1192800" cy="1685100"/>
          </a:xfrm>
          <a:prstGeom prst="bentArrow">
            <a:avLst>
              <a:gd fmla="val 25000" name="adj1"/>
              <a:gd fmla="val 25000" name="adj2"/>
              <a:gd fmla="val 25000" name="adj3"/>
              <a:gd fmla="val 47906" name="adj4"/>
            </a:avLst>
          </a:prstGeom>
          <a:solidFill>
            <a:srgbClr val="351C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2"/>
          <p:cNvSpPr txBox="1"/>
          <p:nvPr/>
        </p:nvSpPr>
        <p:spPr>
          <a:xfrm>
            <a:off x="51150" y="98400"/>
            <a:ext cx="8892300" cy="504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450">
                <a:solidFill>
                  <a:srgbClr val="242424"/>
                </a:solidFill>
                <a:highlight>
                  <a:srgbClr val="FFFF00"/>
                </a:highlight>
                <a:latin typeface="Roboto"/>
                <a:ea typeface="Roboto"/>
                <a:cs typeface="Roboto"/>
                <a:sym typeface="Roboto"/>
              </a:rPr>
              <a:t>That sounds like a fantastic course! Here are 10 recommended learning outcomes for your "Introduction to Integrative Medicine" course:</a:t>
            </a:r>
            <a:endParaRPr b="1" sz="1450">
              <a:solidFill>
                <a:srgbClr val="242424"/>
              </a:solidFill>
              <a:highlight>
                <a:srgbClr val="FFFF00"/>
              </a:highlight>
              <a:latin typeface="Roboto"/>
              <a:ea typeface="Roboto"/>
              <a:cs typeface="Roboto"/>
              <a:sym typeface="Roboto"/>
            </a:endParaRPr>
          </a:p>
          <a:p>
            <a:pPr indent="-295275" lvl="0" marL="609600" rtl="0" algn="l">
              <a:lnSpc>
                <a:spcPct val="115000"/>
              </a:lnSpc>
              <a:spcBef>
                <a:spcPts val="110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Understand the Principles of Integrative Medicine: </a:t>
            </a:r>
            <a:r>
              <a:rPr lang="en" sz="1050">
                <a:solidFill>
                  <a:srgbClr val="242424"/>
                </a:solidFill>
                <a:highlight>
                  <a:srgbClr val="FFFFFF"/>
                </a:highlight>
                <a:latin typeface="Roboto"/>
                <a:ea typeface="Roboto"/>
                <a:cs typeface="Roboto"/>
                <a:sym typeface="Roboto"/>
              </a:rPr>
              <a:t>Students will be able to articulate the core principles and philosophy of integrative medicine, including its emphasis on whole-person wellness and the integration of conventional and complementary approaches.</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Evaluate Evidence-Based Integrative Therapies</a:t>
            </a:r>
            <a:r>
              <a:rPr lang="en" sz="1050">
                <a:solidFill>
                  <a:srgbClr val="242424"/>
                </a:solidFill>
                <a:highlight>
                  <a:srgbClr val="FFFFFF"/>
                </a:highlight>
                <a:latin typeface="Roboto"/>
                <a:ea typeface="Roboto"/>
                <a:cs typeface="Roboto"/>
                <a:sym typeface="Roboto"/>
              </a:rPr>
              <a:t>: Students will critically assess the scientific evidence supporting various integrative medicine therapies, including dietary supplements, herbs, acupuncture, massage, and chiropractic treatments.</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Counsel Patients on Integrative Therapies:</a:t>
            </a:r>
            <a:r>
              <a:rPr lang="en" sz="1050">
                <a:solidFill>
                  <a:srgbClr val="242424"/>
                </a:solidFill>
                <a:highlight>
                  <a:srgbClr val="FFFFFF"/>
                </a:highlight>
                <a:latin typeface="Roboto"/>
                <a:ea typeface="Roboto"/>
                <a:cs typeface="Roboto"/>
                <a:sym typeface="Roboto"/>
              </a:rPr>
              <a:t> Students will demonstrate the ability to effectively counsel patients on the use of integrative therapies, considering both the benefits and potential risks.</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Apply Mindfulness and Stress Reduction Techniques:</a:t>
            </a:r>
            <a:r>
              <a:rPr lang="en" sz="1050">
                <a:solidFill>
                  <a:srgbClr val="242424"/>
                </a:solidFill>
                <a:highlight>
                  <a:srgbClr val="FFFFFF"/>
                </a:highlight>
                <a:latin typeface="Roboto"/>
                <a:ea typeface="Roboto"/>
                <a:cs typeface="Roboto"/>
                <a:sym typeface="Roboto"/>
              </a:rPr>
              <a:t> Students will practice and teach mindfulness and other stress reduction techniques, understanding their role in both patient care and personal well-being.</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Incorporate Yoga and Exercise into Patient Care</a:t>
            </a:r>
            <a:r>
              <a:rPr lang="en" sz="1050">
                <a:solidFill>
                  <a:srgbClr val="242424"/>
                </a:solidFill>
                <a:highlight>
                  <a:srgbClr val="FFFFFF"/>
                </a:highlight>
                <a:latin typeface="Roboto"/>
                <a:ea typeface="Roboto"/>
                <a:cs typeface="Roboto"/>
                <a:sym typeface="Roboto"/>
              </a:rPr>
              <a:t>: Students will learn how to integrate yoga and other forms of exercise into treatment plans to promote physical and mental health.</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Utilize Culinary Medicine</a:t>
            </a:r>
            <a:r>
              <a:rPr lang="en" sz="1050">
                <a:solidFill>
                  <a:srgbClr val="242424"/>
                </a:solidFill>
                <a:highlight>
                  <a:srgbClr val="FFFFFF"/>
                </a:highlight>
                <a:latin typeface="Roboto"/>
                <a:ea typeface="Roboto"/>
                <a:cs typeface="Roboto"/>
                <a:sym typeface="Roboto"/>
              </a:rPr>
              <a:t>: Students will explore the principles of culinary medicine and how dietary choices can be used to prevent and manage chronic diseases.</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Experience and Reflect on Integrative Modalities</a:t>
            </a:r>
            <a:r>
              <a:rPr lang="en" sz="1050">
                <a:solidFill>
                  <a:srgbClr val="242424"/>
                </a:solidFill>
                <a:highlight>
                  <a:srgbClr val="FFFFFF"/>
                </a:highlight>
                <a:latin typeface="Roboto"/>
                <a:ea typeface="Roboto"/>
                <a:cs typeface="Roboto"/>
                <a:sym typeface="Roboto"/>
              </a:rPr>
              <a:t>: Through experiential learning, students will participate in integrative therapies such as acupuncture, massage, and chiropractic treatments, and reflect on their potential benefits and applications.</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Promote Physician Well-being</a:t>
            </a:r>
            <a:r>
              <a:rPr lang="en" sz="1050">
                <a:solidFill>
                  <a:srgbClr val="242424"/>
                </a:solidFill>
                <a:highlight>
                  <a:srgbClr val="FFFFFF"/>
                </a:highlight>
                <a:latin typeface="Roboto"/>
                <a:ea typeface="Roboto"/>
                <a:cs typeface="Roboto"/>
                <a:sym typeface="Roboto"/>
              </a:rPr>
              <a:t>: Students will identify and utilize integrative medicine strategies to enhance their own well-being and prevent burnout.</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Develop Patient-Centered Care Plans</a:t>
            </a:r>
            <a:r>
              <a:rPr lang="en" sz="1050">
                <a:solidFill>
                  <a:srgbClr val="242424"/>
                </a:solidFill>
                <a:highlight>
                  <a:srgbClr val="FFFFFF"/>
                </a:highlight>
                <a:latin typeface="Roboto"/>
                <a:ea typeface="Roboto"/>
                <a:cs typeface="Roboto"/>
                <a:sym typeface="Roboto"/>
              </a:rPr>
              <a:t>: Students will create comprehensive, patient-centered care plans that incorporate both conventional and integrative therapies.</a:t>
            </a:r>
            <a:endParaRPr sz="1050">
              <a:solidFill>
                <a:srgbClr val="242424"/>
              </a:solidFill>
              <a:highlight>
                <a:srgbClr val="FFFFFF"/>
              </a:highlight>
              <a:latin typeface="Roboto"/>
              <a:ea typeface="Roboto"/>
              <a:cs typeface="Roboto"/>
              <a:sym typeface="Roboto"/>
            </a:endParaRPr>
          </a:p>
          <a:p>
            <a:pPr indent="-295275" lvl="0" marL="609600" rtl="0" algn="l">
              <a:lnSpc>
                <a:spcPct val="115000"/>
              </a:lnSpc>
              <a:spcBef>
                <a:spcPts val="0"/>
              </a:spcBef>
              <a:spcAft>
                <a:spcPts val="0"/>
              </a:spcAft>
              <a:buClr>
                <a:srgbClr val="242424"/>
              </a:buClr>
              <a:buSzPts val="1050"/>
              <a:buFont typeface="Roboto"/>
              <a:buAutoNum type="arabicPeriod"/>
            </a:pPr>
            <a:r>
              <a:rPr b="1" lang="en" sz="1050">
                <a:solidFill>
                  <a:srgbClr val="242424"/>
                </a:solidFill>
                <a:highlight>
                  <a:srgbClr val="FFFFFF"/>
                </a:highlight>
                <a:latin typeface="Roboto"/>
                <a:ea typeface="Roboto"/>
                <a:cs typeface="Roboto"/>
                <a:sym typeface="Roboto"/>
              </a:rPr>
              <a:t>Engage in Interdisciplinary Collaboration: </a:t>
            </a:r>
            <a:r>
              <a:rPr lang="en" sz="1050">
                <a:solidFill>
                  <a:srgbClr val="242424"/>
                </a:solidFill>
                <a:highlight>
                  <a:srgbClr val="FFFFFF"/>
                </a:highlight>
                <a:latin typeface="Roboto"/>
                <a:ea typeface="Roboto"/>
                <a:cs typeface="Roboto"/>
                <a:sym typeface="Roboto"/>
              </a:rPr>
              <a:t>Students will collaborate with practitioners from various disciplines to provide holistic and coordinated care, understanding the roles and contributions of different healthcare providers in integrative medicine.</a:t>
            </a:r>
            <a:endParaRPr sz="1050">
              <a:solidFill>
                <a:srgbClr val="242424"/>
              </a:solidFill>
              <a:highlight>
                <a:srgbClr val="FFFFFF"/>
              </a:highlight>
              <a:latin typeface="Roboto"/>
              <a:ea typeface="Roboto"/>
              <a:cs typeface="Roboto"/>
              <a:sym typeface="Roboto"/>
            </a:endParaRPr>
          </a:p>
          <a:p>
            <a:pPr indent="0" lvl="0" marL="0" rtl="0" algn="l">
              <a:lnSpc>
                <a:spcPct val="115000"/>
              </a:lnSpc>
              <a:spcBef>
                <a:spcPts val="1100"/>
              </a:spcBef>
              <a:spcAft>
                <a:spcPts val="0"/>
              </a:spcAft>
              <a:buNone/>
            </a:pPr>
            <a:r>
              <a:rPr lang="en" sz="1050">
                <a:solidFill>
                  <a:srgbClr val="242424"/>
                </a:solidFill>
                <a:highlight>
                  <a:srgbClr val="FFFFFF"/>
                </a:highlight>
                <a:latin typeface="Roboto"/>
                <a:ea typeface="Roboto"/>
                <a:cs typeface="Roboto"/>
                <a:sym typeface="Roboto"/>
              </a:rPr>
              <a:t>These outcomes should provide a robust framework for your course, ensuring that students gain both theoretical knowledge and practical skills in integrative medicine. How do these align with your vision for the course?</a:t>
            </a:r>
            <a:endParaRPr sz="1050">
              <a:solidFill>
                <a:srgbClr val="242424"/>
              </a:solidFill>
              <a:highlight>
                <a:srgbClr val="FFFFFF"/>
              </a:highlight>
              <a:latin typeface="Roboto"/>
              <a:ea typeface="Roboto"/>
              <a:cs typeface="Roboto"/>
              <a:sym typeface="Roboto"/>
            </a:endParaRPr>
          </a:p>
        </p:txBody>
      </p:sp>
      <p:sp>
        <p:nvSpPr>
          <p:cNvPr id="379" name="Google Shape;379;p62"/>
          <p:cNvSpPr txBox="1"/>
          <p:nvPr/>
        </p:nvSpPr>
        <p:spPr>
          <a:xfrm>
            <a:off x="738650" y="2239425"/>
            <a:ext cx="7677900" cy="12930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AutoNum type="arabicPeriod"/>
            </a:pPr>
            <a:r>
              <a:rPr b="1" lang="en" sz="1800">
                <a:solidFill>
                  <a:schemeClr val="dk1"/>
                </a:solidFill>
              </a:rPr>
              <a:t>Understand the Principles of Integrative Medicine</a:t>
            </a:r>
            <a:r>
              <a:rPr lang="en" sz="1800">
                <a:solidFill>
                  <a:schemeClr val="dk1"/>
                </a:solidFill>
              </a:rPr>
              <a:t>: Students will be able to articulate the core principles and philosophy of integrative medicine, including its emphasis on whole-person wellness and the integration of conventional and complementary approaches.</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Learning Objectives</a:t>
            </a:r>
            <a:endParaRPr/>
          </a:p>
        </p:txBody>
      </p:sp>
      <p:grpSp>
        <p:nvGrpSpPr>
          <p:cNvPr id="242" name="Google Shape;242;p45"/>
          <p:cNvGrpSpPr/>
          <p:nvPr/>
        </p:nvGrpSpPr>
        <p:grpSpPr>
          <a:xfrm>
            <a:off x="628650" y="1369617"/>
            <a:ext cx="7886700" cy="3262706"/>
            <a:chOff x="0" y="531"/>
            <a:chExt cx="10515600" cy="4350274"/>
          </a:xfrm>
        </p:grpSpPr>
        <p:sp>
          <p:nvSpPr>
            <p:cNvPr id="243" name="Google Shape;243;p45"/>
            <p:cNvSpPr/>
            <p:nvPr/>
          </p:nvSpPr>
          <p:spPr>
            <a:xfrm>
              <a:off x="0" y="531"/>
              <a:ext cx="10515600" cy="1242935"/>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4" name="Google Shape;244;p45"/>
            <p:cNvSpPr/>
            <p:nvPr/>
          </p:nvSpPr>
          <p:spPr>
            <a:xfrm>
              <a:off x="375988" y="280191"/>
              <a:ext cx="683614" cy="683614"/>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5" name="Google Shape;245;p45"/>
            <p:cNvSpPr/>
            <p:nvPr/>
          </p:nvSpPr>
          <p:spPr>
            <a:xfrm>
              <a:off x="1435590" y="531"/>
              <a:ext cx="9080009" cy="1242935"/>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6" name="Google Shape;246;p45"/>
            <p:cNvSpPr txBox="1"/>
            <p:nvPr/>
          </p:nvSpPr>
          <p:spPr>
            <a:xfrm>
              <a:off x="1435590" y="531"/>
              <a:ext cx="9080009" cy="1242935"/>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dk1"/>
                </a:buClr>
                <a:buSzPts val="1700"/>
                <a:buFont typeface="Calibri"/>
                <a:buNone/>
              </a:pPr>
              <a:r>
                <a:rPr b="1" i="0" lang="en" sz="1700" u="none" cap="none" strike="noStrike">
                  <a:solidFill>
                    <a:schemeClr val="dk1"/>
                  </a:solidFill>
                  <a:latin typeface="Calibri"/>
                  <a:ea typeface="Calibri"/>
                  <a:cs typeface="Calibri"/>
                  <a:sym typeface="Calibri"/>
                </a:rPr>
                <a:t>Understand the diverse applications of AI in integrative health, focusing on clinical care, health professional education, and patient education</a:t>
              </a:r>
              <a:endParaRPr b="1" sz="1700"/>
            </a:p>
          </p:txBody>
        </p:sp>
        <p:sp>
          <p:nvSpPr>
            <p:cNvPr id="247" name="Google Shape;247;p45"/>
            <p:cNvSpPr/>
            <p:nvPr/>
          </p:nvSpPr>
          <p:spPr>
            <a:xfrm>
              <a:off x="0" y="1554201"/>
              <a:ext cx="10515600" cy="1242935"/>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8" name="Google Shape;248;p45"/>
            <p:cNvSpPr/>
            <p:nvPr/>
          </p:nvSpPr>
          <p:spPr>
            <a:xfrm>
              <a:off x="375988" y="1833861"/>
              <a:ext cx="683614" cy="683614"/>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9" name="Google Shape;249;p45"/>
            <p:cNvSpPr/>
            <p:nvPr/>
          </p:nvSpPr>
          <p:spPr>
            <a:xfrm>
              <a:off x="1435590" y="1554201"/>
              <a:ext cx="9080009" cy="1242935"/>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0" name="Google Shape;250;p45"/>
            <p:cNvSpPr txBox="1"/>
            <p:nvPr/>
          </p:nvSpPr>
          <p:spPr>
            <a:xfrm>
              <a:off x="1435590" y="1554201"/>
              <a:ext cx="9080009" cy="1242935"/>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dk1"/>
                </a:buClr>
                <a:buSzPts val="1700"/>
                <a:buFont typeface="Calibri"/>
                <a:buNone/>
              </a:pPr>
              <a:r>
                <a:rPr b="1" i="0" lang="en" sz="1700" u="none" cap="none" strike="noStrike">
                  <a:solidFill>
                    <a:schemeClr val="dk1"/>
                  </a:solidFill>
                  <a:latin typeface="Calibri"/>
                  <a:ea typeface="Calibri"/>
                  <a:cs typeface="Calibri"/>
                  <a:sym typeface="Calibri"/>
                </a:rPr>
                <a:t>Identify AI’s ethical challenges and risks, including concerns over privacy, bias, and the balance between technology and human-centered care</a:t>
              </a:r>
              <a:endParaRPr b="1" sz="1100"/>
            </a:p>
          </p:txBody>
        </p:sp>
        <p:sp>
          <p:nvSpPr>
            <p:cNvPr id="251" name="Google Shape;251;p45"/>
            <p:cNvSpPr/>
            <p:nvPr/>
          </p:nvSpPr>
          <p:spPr>
            <a:xfrm>
              <a:off x="0" y="3107870"/>
              <a:ext cx="10515600" cy="1242935"/>
            </a:xfrm>
            <a:prstGeom prst="roundRect">
              <a:avLst>
                <a:gd fmla="val 10000" name="adj"/>
              </a:avLst>
            </a:prstGeom>
            <a:solidFill>
              <a:srgbClr val="CCD3EA"/>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2" name="Google Shape;252;p45"/>
            <p:cNvSpPr/>
            <p:nvPr/>
          </p:nvSpPr>
          <p:spPr>
            <a:xfrm>
              <a:off x="375988" y="3387531"/>
              <a:ext cx="683614" cy="683614"/>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3" name="Google Shape;253;p45"/>
            <p:cNvSpPr/>
            <p:nvPr/>
          </p:nvSpPr>
          <p:spPr>
            <a:xfrm>
              <a:off x="1435590" y="3107870"/>
              <a:ext cx="9080009" cy="1242935"/>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4" name="Google Shape;254;p45"/>
            <p:cNvSpPr txBox="1"/>
            <p:nvPr/>
          </p:nvSpPr>
          <p:spPr>
            <a:xfrm>
              <a:off x="1435590" y="3107870"/>
              <a:ext cx="9080009" cy="1242935"/>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dk1"/>
                </a:buClr>
                <a:buSzPts val="1700"/>
                <a:buFont typeface="Calibri"/>
                <a:buNone/>
              </a:pPr>
              <a:r>
                <a:rPr b="1" i="0" lang="en" sz="1700" u="none" cap="none" strike="noStrike">
                  <a:solidFill>
                    <a:schemeClr val="dk1"/>
                  </a:solidFill>
                  <a:latin typeface="Calibri"/>
                  <a:ea typeface="Calibri"/>
                  <a:cs typeface="Calibri"/>
                  <a:sym typeface="Calibri"/>
                </a:rPr>
                <a:t>Explore strategies for the responsible integration of AI in </a:t>
              </a:r>
              <a:r>
                <a:rPr b="1" lang="en" sz="1700">
                  <a:solidFill>
                    <a:schemeClr val="dk1"/>
                  </a:solidFill>
                  <a:latin typeface="Calibri"/>
                  <a:ea typeface="Calibri"/>
                  <a:cs typeface="Calibri"/>
                  <a:sym typeface="Calibri"/>
                </a:rPr>
                <a:t>IH</a:t>
              </a:r>
              <a:r>
                <a:rPr b="1" i="0" lang="en" sz="1700" u="none" cap="none" strike="noStrike">
                  <a:solidFill>
                    <a:schemeClr val="dk1"/>
                  </a:solidFill>
                  <a:latin typeface="Calibri"/>
                  <a:ea typeface="Calibri"/>
                  <a:cs typeface="Calibri"/>
                  <a:sym typeface="Calibri"/>
                </a:rPr>
                <a:t> while preserving the core principles of relationship-based, holistic care</a:t>
              </a:r>
              <a:endParaRPr b="1" sz="1100"/>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a:t>
            </a:r>
            <a:r>
              <a:rPr lang="en"/>
              <a:t> Learning Objectives to &gt;&gt; Authentic Assessments</a:t>
            </a:r>
            <a:endParaRPr/>
          </a:p>
          <a:p>
            <a:pPr indent="0" lvl="0" marL="0" rtl="0" algn="l">
              <a:spcBef>
                <a:spcPts val="0"/>
              </a:spcBef>
              <a:spcAft>
                <a:spcPts val="0"/>
              </a:spcAft>
              <a:buNone/>
            </a:pPr>
            <a:r>
              <a:t/>
            </a:r>
            <a:endParaRPr sz="2244"/>
          </a:p>
          <a:p>
            <a:pPr indent="0" lvl="0" marL="0" rtl="0" algn="l">
              <a:spcBef>
                <a:spcPts val="0"/>
              </a:spcBef>
              <a:spcAft>
                <a:spcPts val="0"/>
              </a:spcAft>
              <a:buNone/>
            </a:pPr>
            <a:r>
              <a:rPr lang="en" sz="2244"/>
              <a:t>Starting prompt</a:t>
            </a:r>
            <a:endParaRPr sz="2244"/>
          </a:p>
        </p:txBody>
      </p:sp>
      <p:graphicFrame>
        <p:nvGraphicFramePr>
          <p:cNvPr id="385" name="Google Shape;385;p63"/>
          <p:cNvGraphicFramePr/>
          <p:nvPr/>
        </p:nvGraphicFramePr>
        <p:xfrm>
          <a:off x="448050" y="1569750"/>
          <a:ext cx="3000000" cy="3000000"/>
        </p:xfrm>
        <a:graphic>
          <a:graphicData uri="http://schemas.openxmlformats.org/drawingml/2006/table">
            <a:tbl>
              <a:tblPr>
                <a:noFill/>
                <a:tableStyleId>{02F1D975-80E4-41A7-8266-3CB02AD3C130}</a:tableStyleId>
              </a:tblPr>
              <a:tblGrid>
                <a:gridCol w="7222925"/>
              </a:tblGrid>
              <a:tr h="2812725">
                <a:tc>
                  <a:txBody>
                    <a:bodyPr/>
                    <a:lstStyle/>
                    <a:p>
                      <a:pPr indent="0" lvl="0" marL="0" rtl="0" algn="l">
                        <a:lnSpc>
                          <a:spcPct val="107000"/>
                        </a:lnSpc>
                        <a:spcBef>
                          <a:spcPts val="1200"/>
                        </a:spcBef>
                        <a:spcAft>
                          <a:spcPts val="0"/>
                        </a:spcAft>
                        <a:buClr>
                          <a:srgbClr val="000000"/>
                        </a:buClr>
                        <a:buSzPts val="1100"/>
                        <a:buFont typeface="Arial"/>
                        <a:buNone/>
                      </a:pPr>
                      <a:r>
                        <a:rPr lang="en" sz="2400">
                          <a:solidFill>
                            <a:srgbClr val="000000"/>
                          </a:solidFill>
                          <a:highlight>
                            <a:srgbClr val="FFFF00"/>
                          </a:highlight>
                        </a:rPr>
                        <a:t>For the same course and based on my chosen learning outcomes, what authentic assessments would you recommend I assign students? </a:t>
                      </a:r>
                      <a:endParaRPr sz="2400">
                        <a:solidFill>
                          <a:srgbClr val="000000"/>
                        </a:solidFill>
                        <a:highlight>
                          <a:srgbClr val="FFFF00"/>
                        </a:highlight>
                      </a:endParaRPr>
                    </a:p>
                    <a:p>
                      <a:pPr indent="0" lvl="0" marL="0" rtl="0" algn="l">
                        <a:lnSpc>
                          <a:spcPct val="107000"/>
                        </a:lnSpc>
                        <a:spcBef>
                          <a:spcPts val="1200"/>
                        </a:spcBef>
                        <a:spcAft>
                          <a:spcPts val="1200"/>
                        </a:spcAft>
                        <a:buClr>
                          <a:srgbClr val="000000"/>
                        </a:buClr>
                        <a:buSzPts val="1100"/>
                        <a:buFont typeface="Arial"/>
                        <a:buNone/>
                      </a:pPr>
                      <a:r>
                        <a:rPr lang="en" sz="2400">
                          <a:solidFill>
                            <a:srgbClr val="000000"/>
                          </a:solidFill>
                          <a:highlight>
                            <a:srgbClr val="FFFF00"/>
                          </a:highlight>
                        </a:rPr>
                        <a:t>Provide 10 possible authentic assessments.</a:t>
                      </a:r>
                      <a:endParaRPr sz="2400">
                        <a:solidFill>
                          <a:srgbClr val="000000"/>
                        </a:solidFill>
                        <a:highlight>
                          <a:srgbClr val="FFFF00"/>
                        </a:highlight>
                      </a:endParaRPr>
                    </a:p>
                  </a:txBody>
                  <a:tcPr marT="91425" marB="91425" marR="91425" marL="91425">
                    <a:lnL cap="flat" cmpd="sng" w="9525">
                      <a:solidFill>
                        <a:srgbClr val="BE4088">
                          <a:alpha val="0"/>
                        </a:srgbClr>
                      </a:solidFill>
                      <a:prstDash val="solid"/>
                      <a:round/>
                      <a:headEnd len="sm" w="sm" type="none"/>
                      <a:tailEnd len="sm" w="sm" type="none"/>
                    </a:lnL>
                    <a:lnR cap="flat" cmpd="sng" w="9525">
                      <a:solidFill>
                        <a:srgbClr val="BE4088">
                          <a:alpha val="0"/>
                        </a:srgbClr>
                      </a:solidFill>
                      <a:prstDash val="solid"/>
                      <a:round/>
                      <a:headEnd len="sm" w="sm" type="none"/>
                      <a:tailEnd len="sm" w="sm" type="none"/>
                    </a:lnR>
                    <a:lnT cap="flat" cmpd="sng" w="9525">
                      <a:solidFill>
                        <a:srgbClr val="BE4088">
                          <a:alpha val="0"/>
                        </a:srgbClr>
                      </a:solidFill>
                      <a:prstDash val="solid"/>
                      <a:round/>
                      <a:headEnd len="sm" w="sm" type="none"/>
                      <a:tailEnd len="sm" w="sm" type="none"/>
                    </a:lnT>
                    <a:lnB cap="flat" cmpd="sng" w="9525">
                      <a:solidFill>
                        <a:srgbClr val="BE4088">
                          <a:alpha val="0"/>
                        </a:srgbClr>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4"/>
          <p:cNvSpPr txBox="1"/>
          <p:nvPr/>
        </p:nvSpPr>
        <p:spPr>
          <a:xfrm>
            <a:off x="140400" y="164575"/>
            <a:ext cx="88632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100">
                <a:solidFill>
                  <a:schemeClr val="dk1"/>
                </a:solidFill>
              </a:rPr>
              <a:t>Here are 10 authentic assessments that align with the learning outcomes for your "Introduction to Integrative Medicine" course:</a:t>
            </a:r>
            <a:endParaRPr b="1"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1. </a:t>
            </a:r>
            <a:r>
              <a:rPr b="1" lang="en" sz="1100">
                <a:solidFill>
                  <a:schemeClr val="dk1"/>
                </a:solidFill>
              </a:rPr>
              <a:t>Patient Case Study Analysis</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analyze a detailed patient case study, identifying integrative therapies that could be beneficial, and justify their choices based on evidence.</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Evaluate Evidence-Based Integrative Therapies, Develop Patient-Centered Care Plans.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2. </a:t>
            </a:r>
            <a:r>
              <a:rPr b="1" lang="en" sz="1100">
                <a:solidFill>
                  <a:schemeClr val="dk1"/>
                </a:solidFill>
              </a:rPr>
              <a:t>Role-Playing Patient Counseling Sessions</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participate in role-playing exercises where they counsel a simulated patient on integrative therapies, followed by peer and instructor feedback.</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Counsel Patients on Integrative Therapies, Communication Skills.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3. </a:t>
            </a:r>
            <a:r>
              <a:rPr b="1" lang="en" sz="1100">
                <a:solidFill>
                  <a:schemeClr val="dk1"/>
                </a:solidFill>
              </a:rPr>
              <a:t>Mindfulness Practice and Reflection</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engage in daily mindfulness practices and maintain a reflection journal documenting their experiences and insights.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Apply Mindfulness and Stress Reduction Techniques, Promote Physician Well-being.</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4. </a:t>
            </a:r>
            <a:r>
              <a:rPr b="1" lang="en" sz="1100">
                <a:solidFill>
                  <a:schemeClr val="dk1"/>
                </a:solidFill>
              </a:rPr>
              <a:t>Yoga and Exercise Plan Development</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create a personalized yoga and exercise plan for a hypothetical patient, considering the patient’s specific health conditions and goals.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Incorporate Yoga and Exercise into Patient Care, Develop Patient-Centered Care Plans.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5. </a:t>
            </a:r>
            <a:r>
              <a:rPr b="1" lang="en" sz="1100">
                <a:solidFill>
                  <a:schemeClr val="dk1"/>
                </a:solidFill>
              </a:rPr>
              <a:t>Culinary Medicine Project</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design a week-long meal plan for a patient with a chronic condition, incorporating principles of culinary medicine and providing recipes.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Utilize Culinary Medicine, Evaluate Evidence-Based Integrative Therapies.</a:t>
            </a:r>
            <a:endParaRPr sz="1100">
              <a:solidFill>
                <a:schemeClr val="dk1"/>
              </a:solidFill>
            </a:endParaRPr>
          </a:p>
        </p:txBody>
      </p:sp>
      <p:sp>
        <p:nvSpPr>
          <p:cNvPr id="391" name="Google Shape;391;p64"/>
          <p:cNvSpPr txBox="1"/>
          <p:nvPr/>
        </p:nvSpPr>
        <p:spPr>
          <a:xfrm>
            <a:off x="264300" y="1859925"/>
            <a:ext cx="8484300" cy="15699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3. Mindfulness Practice and Reflection</a:t>
            </a:r>
            <a:endParaRPr b="1"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Description</a:t>
            </a:r>
            <a:r>
              <a:rPr lang="en" sz="1800">
                <a:solidFill>
                  <a:schemeClr val="dk2"/>
                </a:solidFill>
              </a:rPr>
              <a:t>: Students engage in daily mindfulness practices and maintain a reflection journal documenting their experiences and insights.</a:t>
            </a:r>
            <a:endParaRPr sz="1800">
              <a:solidFill>
                <a:schemeClr val="dk2"/>
              </a:solidFill>
            </a:endParaRPr>
          </a:p>
          <a:p>
            <a:pPr indent="-342900" lvl="0" marL="457200" rtl="0" algn="l">
              <a:spcBef>
                <a:spcPts val="0"/>
              </a:spcBef>
              <a:spcAft>
                <a:spcPts val="0"/>
              </a:spcAft>
              <a:buClr>
                <a:schemeClr val="dk2"/>
              </a:buClr>
              <a:buSzPts val="1800"/>
              <a:buChar char="●"/>
            </a:pPr>
            <a:r>
              <a:rPr b="1" lang="en" sz="1800">
                <a:solidFill>
                  <a:schemeClr val="dk2"/>
                </a:solidFill>
              </a:rPr>
              <a:t>Learning Outcomes Addressed:</a:t>
            </a:r>
            <a:r>
              <a:rPr lang="en" sz="1800">
                <a:solidFill>
                  <a:schemeClr val="dk2"/>
                </a:solidFill>
              </a:rPr>
              <a:t> Apply Mindfulness and Stress Reduction Techniques, Promote Physician Well-being.</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5"/>
          <p:cNvSpPr txBox="1"/>
          <p:nvPr/>
        </p:nvSpPr>
        <p:spPr>
          <a:xfrm>
            <a:off x="140400" y="164575"/>
            <a:ext cx="8863200" cy="475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6. </a:t>
            </a:r>
            <a:r>
              <a:rPr b="1" lang="en" sz="1100">
                <a:solidFill>
                  <a:schemeClr val="dk1"/>
                </a:solidFill>
              </a:rPr>
              <a:t>Experiential Learning Reflection</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After participating in integrative therapies such as acupuncture or massage, students write a reflective essay on their experiences and potential applications in clinical practice.</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Experience and Reflect on Integrative Modalities, Promote Physician Well-being.</a:t>
            </a:r>
            <a:endParaRPr sz="1100">
              <a:solidFill>
                <a:schemeClr val="dk1"/>
              </a:solidFill>
            </a:endParaRPr>
          </a:p>
          <a:p>
            <a:pPr indent="0" lvl="0" marL="45720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7. </a:t>
            </a:r>
            <a:r>
              <a:rPr b="1" lang="en" sz="1100">
                <a:solidFill>
                  <a:schemeClr val="dk1"/>
                </a:solidFill>
              </a:rPr>
              <a:t>Interdisciplinary Collaboration Simulation</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work in groups to simulate an interdisciplinary team meeting, developing a comprehensive care plan for a complex patient case.</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Engage in Interdisciplinary Collaboration, Develop Patient-Centered Care Plans.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8. </a:t>
            </a:r>
            <a:r>
              <a:rPr b="1" lang="en" sz="1100">
                <a:solidFill>
                  <a:schemeClr val="dk1"/>
                </a:solidFill>
              </a:rPr>
              <a:t>Personal Well-being Plan</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create a personal well-being plan that incorporates integrative medicine strategies to prevent burnout and promote self-care.</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Promote Physician Well-being, Apply Mindfulness and Stress Reduction Techniques.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9. </a:t>
            </a:r>
            <a:r>
              <a:rPr b="1" lang="en" sz="1100">
                <a:solidFill>
                  <a:schemeClr val="dk1"/>
                </a:solidFill>
              </a:rPr>
              <a:t>Research Presentation</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select an integrative therapy, conduct a literature review, and present their findings on its efficacy and safety to the class.</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Evaluate Evidence-Based Integrative Therapies, Communication Skills.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10. </a:t>
            </a:r>
            <a:r>
              <a:rPr b="1" lang="en" sz="1100">
                <a:solidFill>
                  <a:schemeClr val="dk1"/>
                </a:solidFill>
              </a:rPr>
              <a:t>Patient Education Materials</a:t>
            </a:r>
            <a:endParaRPr b="1"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Description: Students develop educational materials (e.g., brochures, videos) to inform patients about specific integrative therapies, ensuring the content is evidence-based and accessible.</a:t>
            </a:r>
            <a:endParaRPr sz="11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Learning Outcomes Addressed: Counsel Patients on Integrative Therapies, Communication Skills.</a:t>
            </a:r>
            <a:endParaRPr sz="1100">
              <a:solidFill>
                <a:schemeClr val="dk1"/>
              </a:solidFill>
            </a:endParaRPr>
          </a:p>
          <a:p>
            <a:pPr indent="0" lvl="0" marL="0" rtl="0" algn="l">
              <a:spcBef>
                <a:spcPts val="0"/>
              </a:spcBef>
              <a:spcAft>
                <a:spcPts val="0"/>
              </a:spcAft>
              <a:buNone/>
            </a:pPr>
            <a:r>
              <a:t/>
            </a:r>
            <a:endParaRPr b="1" i="1" sz="1100">
              <a:solidFill>
                <a:schemeClr val="dk1"/>
              </a:solidFill>
            </a:endParaRPr>
          </a:p>
          <a:p>
            <a:pPr indent="0" lvl="0" marL="0" rtl="0" algn="l">
              <a:spcBef>
                <a:spcPts val="0"/>
              </a:spcBef>
              <a:spcAft>
                <a:spcPts val="0"/>
              </a:spcAft>
              <a:buNone/>
            </a:pPr>
            <a:r>
              <a:rPr b="1" i="1" lang="en" sz="1100">
                <a:solidFill>
                  <a:schemeClr val="dk1"/>
                </a:solidFill>
              </a:rPr>
              <a:t>These assessments are designed to be practical and reflective of real-world applications, helping students to integrate their learning into clinical practice. How do these align with your vision for the course?</a:t>
            </a:r>
            <a:endParaRPr b="1" i="1" sz="11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Creating engaging lectures/images</a:t>
            </a:r>
            <a:endParaRPr/>
          </a:p>
          <a:p>
            <a:pPr indent="0" lvl="0" marL="0" rtl="0" algn="l">
              <a:spcBef>
                <a:spcPts val="0"/>
              </a:spcBef>
              <a:spcAft>
                <a:spcPts val="0"/>
              </a:spcAft>
              <a:buNone/>
            </a:pPr>
            <a:r>
              <a:rPr lang="en" sz="1911"/>
              <a:t>e</a:t>
            </a:r>
            <a:r>
              <a:rPr lang="en" sz="1911"/>
              <a:t>g</a:t>
            </a:r>
            <a:r>
              <a:rPr lang="en"/>
              <a:t> </a:t>
            </a:r>
            <a:r>
              <a:rPr lang="en" sz="2000"/>
              <a:t>Napkin.ai</a:t>
            </a:r>
            <a:endParaRPr sz="2000"/>
          </a:p>
        </p:txBody>
      </p:sp>
      <p:pic>
        <p:nvPicPr>
          <p:cNvPr id="402" name="Google Shape;402;p66"/>
          <p:cNvPicPr preferRelativeResize="0"/>
          <p:nvPr/>
        </p:nvPicPr>
        <p:blipFill>
          <a:blip r:embed="rId3">
            <a:alphaModFix/>
          </a:blip>
          <a:stretch>
            <a:fillRect/>
          </a:stretch>
        </p:blipFill>
        <p:spPr>
          <a:xfrm>
            <a:off x="5914300" y="2571750"/>
            <a:ext cx="3098501" cy="2037923"/>
          </a:xfrm>
          <a:prstGeom prst="rect">
            <a:avLst/>
          </a:prstGeom>
          <a:noFill/>
          <a:ln cap="flat" cmpd="sng" w="9525">
            <a:solidFill>
              <a:schemeClr val="dk2"/>
            </a:solidFill>
            <a:prstDash val="solid"/>
            <a:round/>
            <a:headEnd len="sm" w="sm" type="none"/>
            <a:tailEnd len="sm" w="sm" type="none"/>
          </a:ln>
        </p:spPr>
      </p:pic>
      <p:pic>
        <p:nvPicPr>
          <p:cNvPr id="403" name="Google Shape;403;p66"/>
          <p:cNvPicPr preferRelativeResize="0"/>
          <p:nvPr/>
        </p:nvPicPr>
        <p:blipFill>
          <a:blip r:embed="rId4">
            <a:alphaModFix/>
          </a:blip>
          <a:stretch>
            <a:fillRect/>
          </a:stretch>
        </p:blipFill>
        <p:spPr>
          <a:xfrm>
            <a:off x="6090072" y="633676"/>
            <a:ext cx="2623503" cy="1021125"/>
          </a:xfrm>
          <a:prstGeom prst="rect">
            <a:avLst/>
          </a:prstGeom>
          <a:noFill/>
          <a:ln cap="flat" cmpd="sng" w="9525">
            <a:solidFill>
              <a:schemeClr val="dk2"/>
            </a:solidFill>
            <a:prstDash val="solid"/>
            <a:round/>
            <a:headEnd len="sm" w="sm" type="none"/>
            <a:tailEnd len="sm" w="sm" type="none"/>
          </a:ln>
        </p:spPr>
      </p:pic>
      <p:pic>
        <p:nvPicPr>
          <p:cNvPr id="404" name="Google Shape;404;p66"/>
          <p:cNvPicPr preferRelativeResize="0"/>
          <p:nvPr/>
        </p:nvPicPr>
        <p:blipFill rotWithShape="1">
          <a:blip r:embed="rId5">
            <a:alphaModFix/>
          </a:blip>
          <a:srcRect b="0" l="9736" r="27283" t="37841"/>
          <a:stretch/>
        </p:blipFill>
        <p:spPr>
          <a:xfrm>
            <a:off x="311700" y="1462525"/>
            <a:ext cx="2331726" cy="1109224"/>
          </a:xfrm>
          <a:prstGeom prst="rect">
            <a:avLst/>
          </a:prstGeom>
          <a:noFill/>
          <a:ln cap="flat" cmpd="sng" w="9525">
            <a:solidFill>
              <a:schemeClr val="dk2"/>
            </a:solidFill>
            <a:prstDash val="solid"/>
            <a:round/>
            <a:headEnd len="sm" w="sm" type="none"/>
            <a:tailEnd len="sm" w="sm" type="none"/>
          </a:ln>
        </p:spPr>
      </p:pic>
      <p:sp>
        <p:nvSpPr>
          <p:cNvPr id="405" name="Google Shape;405;p66"/>
          <p:cNvSpPr/>
          <p:nvPr/>
        </p:nvSpPr>
        <p:spPr>
          <a:xfrm>
            <a:off x="2775150" y="1786225"/>
            <a:ext cx="523500" cy="294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6" name="Google Shape;406;p66"/>
          <p:cNvPicPr preferRelativeResize="0"/>
          <p:nvPr/>
        </p:nvPicPr>
        <p:blipFill>
          <a:blip r:embed="rId6">
            <a:alphaModFix/>
          </a:blip>
          <a:stretch>
            <a:fillRect/>
          </a:stretch>
        </p:blipFill>
        <p:spPr>
          <a:xfrm>
            <a:off x="3371557" y="1080525"/>
            <a:ext cx="1886828" cy="3747501"/>
          </a:xfrm>
          <a:prstGeom prst="rect">
            <a:avLst/>
          </a:prstGeom>
          <a:noFill/>
          <a:ln cap="flat" cmpd="sng" w="9525">
            <a:solidFill>
              <a:schemeClr val="dk2"/>
            </a:solidFill>
            <a:prstDash val="solid"/>
            <a:round/>
            <a:headEnd len="sm" w="sm" type="none"/>
            <a:tailEnd len="sm" w="sm" type="none"/>
          </a:ln>
        </p:spPr>
      </p:pic>
      <p:sp>
        <p:nvSpPr>
          <p:cNvPr id="407" name="Google Shape;407;p66"/>
          <p:cNvSpPr/>
          <p:nvPr/>
        </p:nvSpPr>
        <p:spPr>
          <a:xfrm>
            <a:off x="5375838" y="1208875"/>
            <a:ext cx="658500" cy="329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66"/>
          <p:cNvSpPr/>
          <p:nvPr/>
        </p:nvSpPr>
        <p:spPr>
          <a:xfrm rot="5400000">
            <a:off x="6997138" y="1948725"/>
            <a:ext cx="658500" cy="329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9" name="Google Shape;409;p66"/>
          <p:cNvSpPr/>
          <p:nvPr/>
        </p:nvSpPr>
        <p:spPr>
          <a:xfrm rot="5400000">
            <a:off x="8409975" y="4571100"/>
            <a:ext cx="481200" cy="663600"/>
          </a:xfrm>
          <a:prstGeom prst="bentUpArrow">
            <a:avLst>
              <a:gd fmla="val 25000" name="adj1"/>
              <a:gd fmla="val 25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67"/>
          <p:cNvPicPr preferRelativeResize="0"/>
          <p:nvPr/>
        </p:nvPicPr>
        <p:blipFill>
          <a:blip r:embed="rId3">
            <a:alphaModFix/>
          </a:blip>
          <a:stretch>
            <a:fillRect/>
          </a:stretch>
        </p:blipFill>
        <p:spPr>
          <a:xfrm>
            <a:off x="78575" y="147175"/>
            <a:ext cx="8884849" cy="4865999"/>
          </a:xfrm>
          <a:prstGeom prst="rect">
            <a:avLst/>
          </a:prstGeom>
          <a:noFill/>
          <a:ln>
            <a:noFill/>
          </a:ln>
        </p:spPr>
      </p:pic>
      <p:sp>
        <p:nvSpPr>
          <p:cNvPr id="415" name="Google Shape;415;p67"/>
          <p:cNvSpPr txBox="1"/>
          <p:nvPr/>
        </p:nvSpPr>
        <p:spPr>
          <a:xfrm>
            <a:off x="157750" y="263750"/>
            <a:ext cx="1124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napkin.ai</a:t>
            </a:r>
            <a:endParaRPr sz="17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8"/>
          <p:cNvSpPr txBox="1"/>
          <p:nvPr>
            <p:ph type="title"/>
          </p:nvPr>
        </p:nvSpPr>
        <p:spPr>
          <a:xfrm>
            <a:off x="364550" y="254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And so much more…</a:t>
            </a:r>
            <a:endParaRPr/>
          </a:p>
        </p:txBody>
      </p:sp>
      <p:sp>
        <p:nvSpPr>
          <p:cNvPr id="421" name="Google Shape;421;p68"/>
          <p:cNvSpPr txBox="1"/>
          <p:nvPr>
            <p:ph idx="1" type="body"/>
          </p:nvPr>
        </p:nvSpPr>
        <p:spPr>
          <a:xfrm>
            <a:off x="311700" y="924575"/>
            <a:ext cx="4942200" cy="3974700"/>
          </a:xfrm>
          <a:prstGeom prst="rect">
            <a:avLst/>
          </a:prstGeom>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Clr>
                <a:schemeClr val="accent2"/>
              </a:buClr>
              <a:buSzPts val="1800"/>
              <a:buChar char="●"/>
            </a:pPr>
            <a:r>
              <a:rPr lang="en">
                <a:solidFill>
                  <a:schemeClr val="accent2"/>
                </a:solidFill>
              </a:rPr>
              <a:t>Exam questions</a:t>
            </a:r>
            <a:endParaRPr>
              <a:solidFill>
                <a:schemeClr val="accent2"/>
              </a:solidFill>
            </a:endParaRPr>
          </a:p>
          <a:p>
            <a:pPr indent="-342900" lvl="0" marL="457200" rtl="0" algn="l">
              <a:lnSpc>
                <a:spcPct val="115000"/>
              </a:lnSpc>
              <a:spcBef>
                <a:spcPts val="1000"/>
              </a:spcBef>
              <a:spcAft>
                <a:spcPts val="0"/>
              </a:spcAft>
              <a:buClr>
                <a:schemeClr val="accent2"/>
              </a:buClr>
              <a:buSzPts val="1800"/>
              <a:buChar char="●"/>
            </a:pPr>
            <a:r>
              <a:rPr lang="en">
                <a:solidFill>
                  <a:schemeClr val="accent2"/>
                </a:solidFill>
              </a:rPr>
              <a:t>AI-powered patient scenarios</a:t>
            </a:r>
            <a:endParaRPr>
              <a:solidFill>
                <a:schemeClr val="accent2"/>
              </a:solidFill>
            </a:endParaRPr>
          </a:p>
          <a:p>
            <a:pPr indent="-317500" lvl="1" marL="914400" rtl="0" algn="l">
              <a:lnSpc>
                <a:spcPct val="115000"/>
              </a:lnSpc>
              <a:spcBef>
                <a:spcPts val="1000"/>
              </a:spcBef>
              <a:spcAft>
                <a:spcPts val="0"/>
              </a:spcAft>
              <a:buClr>
                <a:schemeClr val="accent2"/>
              </a:buClr>
              <a:buSzPts val="1400"/>
              <a:buChar char="○"/>
            </a:pPr>
            <a:r>
              <a:rPr lang="en">
                <a:solidFill>
                  <a:schemeClr val="accent2"/>
                </a:solidFill>
              </a:rPr>
              <a:t>OSCE-style training (conversational AI patients) Example: AI-generated patient cases for nutrition counseling</a:t>
            </a:r>
            <a:endParaRPr>
              <a:solidFill>
                <a:schemeClr val="accent2"/>
              </a:solidFill>
            </a:endParaRPr>
          </a:p>
          <a:p>
            <a:pPr indent="-317500" lvl="1" marL="914400" rtl="0" algn="l">
              <a:lnSpc>
                <a:spcPct val="115000"/>
              </a:lnSpc>
              <a:spcBef>
                <a:spcPts val="1000"/>
              </a:spcBef>
              <a:spcAft>
                <a:spcPts val="0"/>
              </a:spcAft>
              <a:buClr>
                <a:schemeClr val="accent2"/>
              </a:buClr>
              <a:buSzPts val="1400"/>
              <a:buChar char="○"/>
            </a:pPr>
            <a:r>
              <a:rPr lang="en">
                <a:solidFill>
                  <a:schemeClr val="accent2"/>
                </a:solidFill>
              </a:rPr>
              <a:t>Novel case scenarios or updating existing cases with new twists</a:t>
            </a:r>
            <a:endParaRPr>
              <a:solidFill>
                <a:schemeClr val="accent2"/>
              </a:solidFill>
            </a:endParaRPr>
          </a:p>
          <a:p>
            <a:pPr indent="-342900" lvl="0" marL="457200" rtl="0" algn="l">
              <a:lnSpc>
                <a:spcPct val="115000"/>
              </a:lnSpc>
              <a:spcBef>
                <a:spcPts val="1000"/>
              </a:spcBef>
              <a:spcAft>
                <a:spcPts val="0"/>
              </a:spcAft>
              <a:buClr>
                <a:schemeClr val="accent2"/>
              </a:buClr>
              <a:buSzPts val="1800"/>
              <a:buChar char="●"/>
            </a:pPr>
            <a:r>
              <a:rPr lang="en">
                <a:solidFill>
                  <a:schemeClr val="accent2"/>
                </a:solidFill>
              </a:rPr>
              <a:t>Virtual/Augmented Reality &amp; AI</a:t>
            </a:r>
            <a:endParaRPr>
              <a:solidFill>
                <a:schemeClr val="accent2"/>
              </a:solidFill>
            </a:endParaRPr>
          </a:p>
          <a:p>
            <a:pPr indent="-317500" lvl="1" marL="914400" rtl="0" algn="l">
              <a:lnSpc>
                <a:spcPct val="115000"/>
              </a:lnSpc>
              <a:spcBef>
                <a:spcPts val="1000"/>
              </a:spcBef>
              <a:spcAft>
                <a:spcPts val="0"/>
              </a:spcAft>
              <a:buClr>
                <a:schemeClr val="accent2"/>
              </a:buClr>
              <a:buSzPts val="1400"/>
              <a:buChar char="○"/>
            </a:pPr>
            <a:r>
              <a:rPr lang="en">
                <a:solidFill>
                  <a:schemeClr val="accent2"/>
                </a:solidFill>
              </a:rPr>
              <a:t>Example: </a:t>
            </a:r>
            <a:r>
              <a:rPr lang="en">
                <a:solidFill>
                  <a:schemeClr val="accent2"/>
                </a:solidFill>
              </a:rPr>
              <a:t>VR integrative therapy simulations with AI-driven real-time feedback in virtual clinical cases</a:t>
            </a:r>
            <a:endParaRPr>
              <a:solidFill>
                <a:schemeClr val="accent2"/>
              </a:solidFill>
            </a:endParaRPr>
          </a:p>
          <a:p>
            <a:pPr indent="0" lvl="0" marL="914400" rtl="0" algn="l">
              <a:spcBef>
                <a:spcPts val="1000"/>
              </a:spcBef>
              <a:spcAft>
                <a:spcPts val="1200"/>
              </a:spcAft>
              <a:buNone/>
            </a:pPr>
            <a:r>
              <a:t/>
            </a:r>
            <a:endParaRPr/>
          </a:p>
        </p:txBody>
      </p:sp>
      <p:pic>
        <p:nvPicPr>
          <p:cNvPr id="422" name="Google Shape;422;p68"/>
          <p:cNvPicPr preferRelativeResize="0"/>
          <p:nvPr/>
        </p:nvPicPr>
        <p:blipFill>
          <a:blip r:embed="rId3">
            <a:alphaModFix/>
          </a:blip>
          <a:stretch>
            <a:fillRect/>
          </a:stretch>
        </p:blipFill>
        <p:spPr>
          <a:xfrm>
            <a:off x="5113150" y="359072"/>
            <a:ext cx="3719150" cy="2004854"/>
          </a:xfrm>
          <a:prstGeom prst="rect">
            <a:avLst/>
          </a:prstGeom>
          <a:noFill/>
          <a:ln>
            <a:noFill/>
          </a:ln>
        </p:spPr>
      </p:pic>
      <p:pic>
        <p:nvPicPr>
          <p:cNvPr id="423" name="Google Shape;423;p68"/>
          <p:cNvPicPr preferRelativeResize="0"/>
          <p:nvPr/>
        </p:nvPicPr>
        <p:blipFill rotWithShape="1">
          <a:blip r:embed="rId4">
            <a:alphaModFix/>
          </a:blip>
          <a:srcRect b="0" l="0" r="0" t="7868"/>
          <a:stretch/>
        </p:blipFill>
        <p:spPr>
          <a:xfrm>
            <a:off x="5148338" y="2571750"/>
            <a:ext cx="3648774" cy="21615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Part 2: AI for </a:t>
            </a:r>
            <a:r>
              <a:rPr b="1" lang="en"/>
              <a:t>Scholarly Work</a:t>
            </a:r>
            <a:endParaRPr b="1"/>
          </a:p>
          <a:p>
            <a:pPr indent="0" lvl="0" marL="0" rtl="0" algn="l">
              <a:spcBef>
                <a:spcPts val="0"/>
              </a:spcBef>
              <a:spcAft>
                <a:spcPts val="0"/>
              </a:spcAft>
              <a:buNone/>
            </a:pPr>
            <a:r>
              <a:rPr lang="en"/>
              <a:t>Examples: Literature Reviews, Article summaries</a:t>
            </a:r>
            <a:endParaRPr/>
          </a:p>
        </p:txBody>
      </p:sp>
      <p:sp>
        <p:nvSpPr>
          <p:cNvPr id="429" name="Google Shape;429;p69"/>
          <p:cNvSpPr txBox="1"/>
          <p:nvPr>
            <p:ph idx="1" type="body"/>
          </p:nvPr>
        </p:nvSpPr>
        <p:spPr>
          <a:xfrm>
            <a:off x="311700" y="1382575"/>
            <a:ext cx="8520600" cy="31863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b="1" lang="en" sz="1900">
                <a:highlight>
                  <a:srgbClr val="FFFF00"/>
                </a:highlight>
              </a:rPr>
              <a:t>Search</a:t>
            </a:r>
            <a:r>
              <a:rPr lang="en" sz="1900"/>
              <a:t>: eg Elicit, SciSpace, Consensus, DeepSearch (in ChatGPT et al)</a:t>
            </a:r>
            <a:endParaRPr sz="1900"/>
          </a:p>
          <a:p>
            <a:pPr indent="-349250" lvl="0" marL="457200" rtl="0" algn="l">
              <a:spcBef>
                <a:spcPts val="1000"/>
              </a:spcBef>
              <a:spcAft>
                <a:spcPts val="0"/>
              </a:spcAft>
              <a:buSzPts val="1900"/>
              <a:buChar char="●"/>
            </a:pPr>
            <a:r>
              <a:rPr b="1" lang="en" sz="1900">
                <a:highlight>
                  <a:srgbClr val="FFFF00"/>
                </a:highlight>
              </a:rPr>
              <a:t>Mapping</a:t>
            </a:r>
            <a:r>
              <a:rPr lang="en" sz="1900"/>
              <a:t>: eg Litmaps, ResearchRabbit (free), ConnectedPapers</a:t>
            </a:r>
            <a:endParaRPr sz="1900"/>
          </a:p>
          <a:p>
            <a:pPr indent="-349250" lvl="0" marL="457200" rtl="0" algn="l">
              <a:spcBef>
                <a:spcPts val="1000"/>
              </a:spcBef>
              <a:spcAft>
                <a:spcPts val="0"/>
              </a:spcAft>
              <a:buSzPts val="1900"/>
              <a:buChar char="●"/>
            </a:pPr>
            <a:r>
              <a:rPr b="1" lang="en" sz="1900"/>
              <a:t>Reading papers/summarizing</a:t>
            </a:r>
            <a:r>
              <a:rPr lang="en" sz="1900"/>
              <a:t>: ChatGPT, SciSpace </a:t>
            </a:r>
            <a:r>
              <a:rPr lang="en" sz="1900"/>
              <a:t>(turns into podcast)</a:t>
            </a:r>
            <a:endParaRPr sz="1900"/>
          </a:p>
          <a:p>
            <a:pPr indent="-349250" lvl="0" marL="457200" rtl="0" algn="l">
              <a:spcBef>
                <a:spcPts val="1000"/>
              </a:spcBef>
              <a:spcAft>
                <a:spcPts val="0"/>
              </a:spcAft>
              <a:buSzPts val="1900"/>
              <a:buChar char="●"/>
            </a:pPr>
            <a:r>
              <a:rPr b="1" lang="en" sz="1900"/>
              <a:t>Multi-document chat</a:t>
            </a:r>
            <a:r>
              <a:rPr lang="en" sz="1900"/>
              <a:t>: Notebook LM </a:t>
            </a:r>
            <a:endParaRPr sz="1900"/>
          </a:p>
          <a:p>
            <a:pPr indent="-349250" lvl="0" marL="457200" rtl="0" algn="l">
              <a:spcBef>
                <a:spcPts val="1000"/>
              </a:spcBef>
              <a:spcAft>
                <a:spcPts val="0"/>
              </a:spcAft>
              <a:buSzPts val="1900"/>
              <a:buChar char="●"/>
            </a:pPr>
            <a:r>
              <a:rPr b="1" lang="en" sz="1900"/>
              <a:t>Writing/editing</a:t>
            </a:r>
            <a:r>
              <a:rPr lang="en" sz="1900"/>
              <a:t>: ChatGPT</a:t>
            </a:r>
            <a:r>
              <a:rPr lang="en" sz="1900"/>
              <a:t> Canvas, can interact/chat with your document</a:t>
            </a:r>
            <a:r>
              <a:rPr lang="en" sz="1900"/>
              <a:t>; Jenny AI (adds citations as go)</a:t>
            </a:r>
            <a:endParaRPr sz="1900"/>
          </a:p>
          <a:p>
            <a:pPr indent="-349250" lvl="0" marL="457200" rtl="0" algn="l">
              <a:spcBef>
                <a:spcPts val="1000"/>
              </a:spcBef>
              <a:spcAft>
                <a:spcPts val="1000"/>
              </a:spcAft>
              <a:buSzPts val="1900"/>
              <a:buChar char="●"/>
            </a:pPr>
            <a:r>
              <a:rPr b="1" lang="en" sz="1900"/>
              <a:t>Data/analysis </a:t>
            </a:r>
            <a:r>
              <a:rPr lang="en" sz="1900"/>
              <a:t>- Julius AI; DataLine </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5" name="Google Shape;435;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6" name="Google Shape;436;p70"/>
          <p:cNvPicPr preferRelativeResize="0"/>
          <p:nvPr/>
        </p:nvPicPr>
        <p:blipFill>
          <a:blip r:embed="rId3">
            <a:alphaModFix/>
          </a:blip>
          <a:stretch>
            <a:fillRect/>
          </a:stretch>
        </p:blipFill>
        <p:spPr>
          <a:xfrm>
            <a:off x="257600" y="170075"/>
            <a:ext cx="8886400" cy="4803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42" name="Google Shape;442;p7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43" name="Google Shape;443;p71"/>
          <p:cNvPicPr preferRelativeResize="0"/>
          <p:nvPr/>
        </p:nvPicPr>
        <p:blipFill>
          <a:blip r:embed="rId3">
            <a:alphaModFix/>
          </a:blip>
          <a:stretch>
            <a:fillRect/>
          </a:stretch>
        </p:blipFill>
        <p:spPr>
          <a:xfrm>
            <a:off x="0" y="84825"/>
            <a:ext cx="9144003" cy="49738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Deep seek searches</a:t>
            </a:r>
            <a:endParaRPr/>
          </a:p>
        </p:txBody>
      </p:sp>
      <p:sp>
        <p:nvSpPr>
          <p:cNvPr id="449" name="Google Shape;449;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0" name="Google Shape;450;p72"/>
          <p:cNvPicPr preferRelativeResize="0"/>
          <p:nvPr/>
        </p:nvPicPr>
        <p:blipFill>
          <a:blip r:embed="rId3">
            <a:alphaModFix/>
          </a:blip>
          <a:stretch>
            <a:fillRect/>
          </a:stretch>
        </p:blipFill>
        <p:spPr>
          <a:xfrm>
            <a:off x="774225" y="1537402"/>
            <a:ext cx="7371725" cy="2646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6"/>
          <p:cNvSpPr txBox="1"/>
          <p:nvPr>
            <p:ph type="title"/>
          </p:nvPr>
        </p:nvSpPr>
        <p:spPr>
          <a:xfrm>
            <a:off x="628650" y="15775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a:t>Use Case I: </a:t>
            </a:r>
            <a:endParaRPr b="1"/>
          </a:p>
          <a:p>
            <a:pPr indent="0" lvl="0" marL="0" rtl="0" algn="l">
              <a:spcBef>
                <a:spcPts val="0"/>
              </a:spcBef>
              <a:spcAft>
                <a:spcPts val="0"/>
              </a:spcAft>
              <a:buNone/>
            </a:pPr>
            <a:r>
              <a:rPr i="1" lang="en"/>
              <a:t>Clinical Applications</a:t>
            </a:r>
            <a:endParaRPr i="1"/>
          </a:p>
        </p:txBody>
      </p:sp>
      <p:pic>
        <p:nvPicPr>
          <p:cNvPr id="260" name="Google Shape;260;p46"/>
          <p:cNvPicPr preferRelativeResize="0"/>
          <p:nvPr/>
        </p:nvPicPr>
        <p:blipFill>
          <a:blip r:embed="rId3">
            <a:alphaModFix/>
          </a:blip>
          <a:stretch>
            <a:fillRect/>
          </a:stretch>
        </p:blipFill>
        <p:spPr>
          <a:xfrm>
            <a:off x="5713313" y="-47100"/>
            <a:ext cx="3430675"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6" name="Google Shape;456;p7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7" name="Google Shape;457;p73"/>
          <p:cNvPicPr preferRelativeResize="0"/>
          <p:nvPr/>
        </p:nvPicPr>
        <p:blipFill rotWithShape="1">
          <a:blip r:embed="rId3">
            <a:alphaModFix/>
          </a:blip>
          <a:srcRect b="0" l="3762" r="0" t="0"/>
          <a:stretch/>
        </p:blipFill>
        <p:spPr>
          <a:xfrm>
            <a:off x="172050" y="445025"/>
            <a:ext cx="8799900" cy="3752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74"/>
          <p:cNvPicPr preferRelativeResize="0"/>
          <p:nvPr/>
        </p:nvPicPr>
        <p:blipFill>
          <a:blip r:embed="rId3">
            <a:alphaModFix/>
          </a:blip>
          <a:stretch>
            <a:fillRect/>
          </a:stretch>
        </p:blipFill>
        <p:spPr>
          <a:xfrm>
            <a:off x="2001213" y="0"/>
            <a:ext cx="6543825" cy="5143500"/>
          </a:xfrm>
          <a:prstGeom prst="rect">
            <a:avLst/>
          </a:prstGeom>
          <a:noFill/>
          <a:ln>
            <a:noFill/>
          </a:ln>
        </p:spPr>
      </p:pic>
      <p:pic>
        <p:nvPicPr>
          <p:cNvPr id="463" name="Google Shape;463;p74"/>
          <p:cNvPicPr preferRelativeResize="0"/>
          <p:nvPr/>
        </p:nvPicPr>
        <p:blipFill>
          <a:blip r:embed="rId4">
            <a:alphaModFix/>
          </a:blip>
          <a:stretch>
            <a:fillRect/>
          </a:stretch>
        </p:blipFill>
        <p:spPr>
          <a:xfrm>
            <a:off x="214150" y="217625"/>
            <a:ext cx="4167975" cy="2435825"/>
          </a:xfrm>
          <a:prstGeom prst="rect">
            <a:avLst/>
          </a:prstGeom>
          <a:noFill/>
          <a:ln cap="flat" cmpd="sng" w="19050">
            <a:solidFill>
              <a:schemeClr val="dk2"/>
            </a:solidFill>
            <a:prstDash val="solid"/>
            <a:round/>
            <a:headEnd len="sm" w="sm" type="none"/>
            <a:tailEnd len="sm" w="sm" type="none"/>
          </a:ln>
        </p:spPr>
      </p:pic>
      <p:pic>
        <p:nvPicPr>
          <p:cNvPr id="464" name="Google Shape;464;p74"/>
          <p:cNvPicPr preferRelativeResize="0"/>
          <p:nvPr/>
        </p:nvPicPr>
        <p:blipFill rotWithShape="1">
          <a:blip r:embed="rId5">
            <a:alphaModFix/>
          </a:blip>
          <a:srcRect b="5740" l="0" r="0" t="0"/>
          <a:stretch/>
        </p:blipFill>
        <p:spPr>
          <a:xfrm>
            <a:off x="2815150" y="2176575"/>
            <a:ext cx="3319849" cy="27965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75"/>
          <p:cNvSpPr txBox="1"/>
          <p:nvPr>
            <p:ph type="title"/>
          </p:nvPr>
        </p:nvSpPr>
        <p:spPr>
          <a:xfrm>
            <a:off x="311675" y="161675"/>
            <a:ext cx="4766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a:t>
            </a:r>
            <a:endParaRPr/>
          </a:p>
          <a:p>
            <a:pPr indent="-388620" lvl="0" marL="457200" rtl="0" algn="l">
              <a:spcBef>
                <a:spcPts val="0"/>
              </a:spcBef>
              <a:spcAft>
                <a:spcPts val="0"/>
              </a:spcAft>
              <a:buSzPct val="100000"/>
              <a:buChar char="●"/>
            </a:pPr>
            <a:r>
              <a:rPr lang="en"/>
              <a:t>completed in 7 minutes (!)</a:t>
            </a:r>
            <a:endParaRPr/>
          </a:p>
          <a:p>
            <a:pPr indent="-388620" lvl="0" marL="457200" rtl="0" algn="l">
              <a:spcBef>
                <a:spcPts val="0"/>
              </a:spcBef>
              <a:spcAft>
                <a:spcPts val="0"/>
              </a:spcAft>
              <a:buSzPct val="100000"/>
              <a:buChar char="●"/>
            </a:pPr>
            <a:r>
              <a:rPr lang="en"/>
              <a:t>29 verified sources</a:t>
            </a:r>
            <a:endParaRPr/>
          </a:p>
          <a:p>
            <a:pPr indent="-388620" lvl="0" marL="457200" rtl="0" algn="l">
              <a:spcBef>
                <a:spcPts val="0"/>
              </a:spcBef>
              <a:spcAft>
                <a:spcPts val="0"/>
              </a:spcAft>
              <a:buSzPct val="100000"/>
              <a:buChar char="●"/>
            </a:pPr>
            <a:r>
              <a:rPr lang="en"/>
              <a:t>1173 word report</a:t>
            </a:r>
            <a:endParaRPr/>
          </a:p>
        </p:txBody>
      </p:sp>
      <p:pic>
        <p:nvPicPr>
          <p:cNvPr id="470" name="Google Shape;470;p75"/>
          <p:cNvPicPr preferRelativeResize="0"/>
          <p:nvPr/>
        </p:nvPicPr>
        <p:blipFill>
          <a:blip r:embed="rId3">
            <a:alphaModFix/>
          </a:blip>
          <a:stretch>
            <a:fillRect/>
          </a:stretch>
        </p:blipFill>
        <p:spPr>
          <a:xfrm>
            <a:off x="5450900" y="966550"/>
            <a:ext cx="3511899" cy="3337350"/>
          </a:xfrm>
          <a:prstGeom prst="rect">
            <a:avLst/>
          </a:prstGeom>
          <a:noFill/>
          <a:ln>
            <a:noFill/>
          </a:ln>
        </p:spPr>
      </p:pic>
      <p:sp>
        <p:nvSpPr>
          <p:cNvPr id="471" name="Google Shape;471;p75"/>
          <p:cNvSpPr txBox="1"/>
          <p:nvPr/>
        </p:nvSpPr>
        <p:spPr>
          <a:xfrm>
            <a:off x="311675" y="1992100"/>
            <a:ext cx="4893000" cy="288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rPr b="1" lang="en" sz="1100">
                <a:solidFill>
                  <a:schemeClr val="dk1"/>
                </a:solidFill>
              </a:rPr>
              <a:t>Integrating Nutrition into U.S. Medical Education: Progress, Challenges, and Future Directions</a:t>
            </a:r>
            <a:endParaRPr b="1" sz="1100">
              <a:solidFill>
                <a:schemeClr val="dk1"/>
              </a:solidFill>
            </a:endParaRPr>
          </a:p>
          <a:p>
            <a:pPr indent="0" lvl="0" marL="0" rtl="0" algn="l">
              <a:lnSpc>
                <a:spcPct val="115000"/>
              </a:lnSpc>
              <a:spcBef>
                <a:spcPts val="0"/>
              </a:spcBef>
              <a:spcAft>
                <a:spcPts val="0"/>
              </a:spcAft>
              <a:buNone/>
            </a:pPr>
            <a:r>
              <a:rPr lang="en" sz="1100">
                <a:solidFill>
                  <a:schemeClr val="dk1"/>
                </a:solidFill>
              </a:rPr>
              <a:t>OUTLINE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romanUcPeriod"/>
            </a:pPr>
            <a:r>
              <a:rPr lang="en" sz="1100">
                <a:solidFill>
                  <a:schemeClr val="dk1"/>
                </a:solidFill>
              </a:rPr>
              <a:t>Introduction</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romanUcPeriod"/>
            </a:pPr>
            <a:r>
              <a:rPr lang="en" sz="1100">
                <a:solidFill>
                  <a:schemeClr val="dk1"/>
                </a:solidFill>
              </a:rPr>
              <a:t>Integration of Nutrition in Undergraduate Medical Education </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sz="1100">
                <a:solidFill>
                  <a:schemeClr val="dk1"/>
                </a:solidFill>
              </a:rPr>
              <a:t>Current Status and Implementation</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sz="1100">
                <a:solidFill>
                  <a:schemeClr val="dk1"/>
                </a:solidFill>
              </a:rPr>
              <a:t>Developments Since 2020</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sz="1100">
                <a:solidFill>
                  <a:schemeClr val="dk1"/>
                </a:solidFill>
              </a:rPr>
              <a:t>Extent of Integration</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romanUcPeriod"/>
            </a:pPr>
            <a:r>
              <a:rPr lang="en" sz="1100">
                <a:solidFill>
                  <a:schemeClr val="dk1"/>
                </a:solidFill>
              </a:rPr>
              <a:t>Integration of Nutrition in Graduate Medical Education (GME)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romanUcPeriod"/>
            </a:pPr>
            <a:r>
              <a:rPr lang="en" sz="1100">
                <a:solidFill>
                  <a:schemeClr val="dk1"/>
                </a:solidFill>
              </a:rPr>
              <a:t>Current Status of Nutrition in Residency Training</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sz="1100">
                <a:solidFill>
                  <a:schemeClr val="dk1"/>
                </a:solidFill>
              </a:rPr>
              <a:t>Developments and Programs Since 2020</a:t>
            </a:r>
            <a:endParaRPr sz="1100">
              <a:solidFill>
                <a:schemeClr val="dk1"/>
              </a:solidFill>
            </a:endParaRPr>
          </a:p>
          <a:p>
            <a:pPr indent="-298450" lvl="1" marL="914400" rtl="0" algn="l">
              <a:lnSpc>
                <a:spcPct val="115000"/>
              </a:lnSpc>
              <a:spcBef>
                <a:spcPts val="0"/>
              </a:spcBef>
              <a:spcAft>
                <a:spcPts val="0"/>
              </a:spcAft>
              <a:buClr>
                <a:schemeClr val="dk1"/>
              </a:buClr>
              <a:buSzPts val="1100"/>
              <a:buAutoNum type="alphaUcPeriod"/>
            </a:pPr>
            <a:r>
              <a:rPr lang="en" sz="1100">
                <a:solidFill>
                  <a:schemeClr val="dk1"/>
                </a:solidFill>
              </a:rPr>
              <a:t>Barriers and Challenges to Nutrition Education Integration</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romanUcPeriod"/>
            </a:pPr>
            <a:r>
              <a:rPr lang="en" sz="1100">
                <a:solidFill>
                  <a:schemeClr val="dk1"/>
                </a:solidFill>
              </a:rPr>
              <a:t>Strategies and Best Practices for Effective Nutrition Education</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romanUcPeriod"/>
            </a:pPr>
            <a:r>
              <a:rPr lang="en" sz="1100">
                <a:solidFill>
                  <a:schemeClr val="dk1"/>
                </a:solidFill>
              </a:rPr>
              <a:t>Conclusion</a:t>
            </a:r>
            <a:endParaRPr sz="11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t>Great YouTuber for learning more about </a:t>
            </a:r>
            <a:endParaRPr sz="2420"/>
          </a:p>
          <a:p>
            <a:pPr indent="0" lvl="0" marL="0" rtl="0" algn="l">
              <a:spcBef>
                <a:spcPts val="0"/>
              </a:spcBef>
              <a:spcAft>
                <a:spcPts val="0"/>
              </a:spcAft>
              <a:buSzPts val="990"/>
              <a:buNone/>
            </a:pPr>
            <a:r>
              <a:rPr lang="en" sz="2420"/>
              <a:t>AI Tools for Scholarly Work</a:t>
            </a:r>
            <a:endParaRPr sz="2420"/>
          </a:p>
        </p:txBody>
      </p:sp>
      <p:pic>
        <p:nvPicPr>
          <p:cNvPr id="477" name="Google Shape;477;p76"/>
          <p:cNvPicPr preferRelativeResize="0"/>
          <p:nvPr/>
        </p:nvPicPr>
        <p:blipFill>
          <a:blip r:embed="rId3">
            <a:alphaModFix/>
          </a:blip>
          <a:stretch>
            <a:fillRect/>
          </a:stretch>
        </p:blipFill>
        <p:spPr>
          <a:xfrm>
            <a:off x="1190938" y="1497227"/>
            <a:ext cx="6762127" cy="2816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7"/>
          <p:cNvSpPr txBox="1"/>
          <p:nvPr>
            <p:ph type="title"/>
          </p:nvPr>
        </p:nvSpPr>
        <p:spPr>
          <a:xfrm>
            <a:off x="582775" y="19494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3020"/>
              <a:t>Use Case III:</a:t>
            </a:r>
            <a:endParaRPr b="1" sz="3020"/>
          </a:p>
          <a:p>
            <a:pPr indent="0" lvl="0" marL="0" rtl="0" algn="l">
              <a:spcBef>
                <a:spcPts val="0"/>
              </a:spcBef>
              <a:spcAft>
                <a:spcPts val="0"/>
              </a:spcAft>
              <a:buClr>
                <a:schemeClr val="dk1"/>
              </a:buClr>
              <a:buSzPts val="990"/>
              <a:buFont typeface="Arial"/>
              <a:buNone/>
            </a:pPr>
            <a:r>
              <a:rPr i="1" lang="en" sz="3020"/>
              <a:t>Public Education</a:t>
            </a:r>
            <a:endParaRPr i="1" sz="3020"/>
          </a:p>
          <a:p>
            <a:pPr indent="0" lvl="0" marL="0" rtl="0" algn="l">
              <a:spcBef>
                <a:spcPts val="0"/>
              </a:spcBef>
              <a:spcAft>
                <a:spcPts val="0"/>
              </a:spcAft>
              <a:buSzPts val="990"/>
              <a:buNone/>
            </a:pPr>
            <a:r>
              <a:t/>
            </a:r>
            <a:endParaRPr sz="3020"/>
          </a:p>
        </p:txBody>
      </p:sp>
      <p:pic>
        <p:nvPicPr>
          <p:cNvPr id="483" name="Google Shape;483;p77"/>
          <p:cNvPicPr preferRelativeResize="0"/>
          <p:nvPr/>
        </p:nvPicPr>
        <p:blipFill rotWithShape="1">
          <a:blip r:embed="rId3">
            <a:alphaModFix/>
          </a:blip>
          <a:srcRect b="0" l="3895" r="42588" t="0"/>
          <a:stretch/>
        </p:blipFill>
        <p:spPr>
          <a:xfrm flipH="1">
            <a:off x="5143498" y="0"/>
            <a:ext cx="3688801"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78"/>
          <p:cNvSpPr txBox="1"/>
          <p:nvPr>
            <p:ph type="title"/>
          </p:nvPr>
        </p:nvSpPr>
        <p:spPr>
          <a:xfrm>
            <a:off x="181525" y="3010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Public Education</a:t>
            </a:r>
            <a:endParaRPr/>
          </a:p>
        </p:txBody>
      </p:sp>
      <p:pic>
        <p:nvPicPr>
          <p:cNvPr id="489" name="Google Shape;489;p78"/>
          <p:cNvPicPr preferRelativeResize="0"/>
          <p:nvPr/>
        </p:nvPicPr>
        <p:blipFill>
          <a:blip r:embed="rId3">
            <a:alphaModFix/>
          </a:blip>
          <a:stretch>
            <a:fillRect/>
          </a:stretch>
        </p:blipFill>
        <p:spPr>
          <a:xfrm>
            <a:off x="3983000" y="86400"/>
            <a:ext cx="3323300" cy="1861050"/>
          </a:xfrm>
          <a:prstGeom prst="rect">
            <a:avLst/>
          </a:prstGeom>
          <a:noFill/>
          <a:ln cap="flat" cmpd="sng" w="38100">
            <a:solidFill>
              <a:schemeClr val="dk2"/>
            </a:solidFill>
            <a:prstDash val="solid"/>
            <a:round/>
            <a:headEnd len="sm" w="sm" type="none"/>
            <a:tailEnd len="sm" w="sm" type="none"/>
          </a:ln>
        </p:spPr>
      </p:pic>
      <p:pic>
        <p:nvPicPr>
          <p:cNvPr id="490" name="Google Shape;490;p78"/>
          <p:cNvPicPr preferRelativeResize="0"/>
          <p:nvPr/>
        </p:nvPicPr>
        <p:blipFill>
          <a:blip r:embed="rId4">
            <a:alphaModFix/>
          </a:blip>
          <a:stretch>
            <a:fillRect/>
          </a:stretch>
        </p:blipFill>
        <p:spPr>
          <a:xfrm>
            <a:off x="5292575" y="2107275"/>
            <a:ext cx="3724360" cy="2644150"/>
          </a:xfrm>
          <a:prstGeom prst="rect">
            <a:avLst/>
          </a:prstGeom>
          <a:noFill/>
          <a:ln cap="flat" cmpd="sng" w="9525">
            <a:solidFill>
              <a:schemeClr val="dk2"/>
            </a:solidFill>
            <a:prstDash val="solid"/>
            <a:round/>
            <a:headEnd len="sm" w="sm" type="none"/>
            <a:tailEnd len="sm" w="sm" type="none"/>
          </a:ln>
        </p:spPr>
      </p:pic>
      <p:pic>
        <p:nvPicPr>
          <p:cNvPr id="491" name="Google Shape;491;p78"/>
          <p:cNvPicPr preferRelativeResize="0"/>
          <p:nvPr/>
        </p:nvPicPr>
        <p:blipFill>
          <a:blip r:embed="rId5">
            <a:alphaModFix/>
          </a:blip>
          <a:stretch>
            <a:fillRect/>
          </a:stretch>
        </p:blipFill>
        <p:spPr>
          <a:xfrm>
            <a:off x="4857550" y="3268350"/>
            <a:ext cx="2448750" cy="1724649"/>
          </a:xfrm>
          <a:prstGeom prst="rect">
            <a:avLst/>
          </a:prstGeom>
          <a:noFill/>
          <a:ln cap="flat" cmpd="sng" w="19050">
            <a:solidFill>
              <a:schemeClr val="dk2"/>
            </a:solidFill>
            <a:prstDash val="solid"/>
            <a:round/>
            <a:headEnd len="sm" w="sm" type="none"/>
            <a:tailEnd len="sm" w="sm" type="none"/>
          </a:ln>
        </p:spPr>
      </p:pic>
      <p:pic>
        <p:nvPicPr>
          <p:cNvPr id="492" name="Google Shape;492;p78"/>
          <p:cNvPicPr preferRelativeResize="0"/>
          <p:nvPr/>
        </p:nvPicPr>
        <p:blipFill>
          <a:blip r:embed="rId6">
            <a:alphaModFix/>
          </a:blip>
          <a:stretch>
            <a:fillRect/>
          </a:stretch>
        </p:blipFill>
        <p:spPr>
          <a:xfrm>
            <a:off x="232325" y="2054025"/>
            <a:ext cx="4552751" cy="2604949"/>
          </a:xfrm>
          <a:prstGeom prst="rect">
            <a:avLst/>
          </a:prstGeom>
          <a:noFill/>
          <a:ln cap="flat" cmpd="sng" w="9525">
            <a:solidFill>
              <a:schemeClr val="dk2"/>
            </a:solidFill>
            <a:prstDash val="solid"/>
            <a:round/>
            <a:headEnd len="sm" w="sm" type="none"/>
            <a:tailEnd len="sm" w="sm" type="none"/>
          </a:ln>
        </p:spPr>
      </p:pic>
      <p:pic>
        <p:nvPicPr>
          <p:cNvPr id="493" name="Google Shape;493;p78"/>
          <p:cNvPicPr preferRelativeResize="0"/>
          <p:nvPr/>
        </p:nvPicPr>
        <p:blipFill>
          <a:blip r:embed="rId7">
            <a:alphaModFix/>
          </a:blip>
          <a:stretch>
            <a:fillRect/>
          </a:stretch>
        </p:blipFill>
        <p:spPr>
          <a:xfrm>
            <a:off x="643900" y="3144050"/>
            <a:ext cx="1744342" cy="17246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9"/>
          <p:cNvSpPr txBox="1"/>
          <p:nvPr>
            <p:ph type="title"/>
          </p:nvPr>
        </p:nvSpPr>
        <p:spPr>
          <a:xfrm>
            <a:off x="262350" y="137675"/>
            <a:ext cx="861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420"/>
              <a:t>Red Dye #3 Food </a:t>
            </a:r>
            <a:r>
              <a:rPr b="1" lang="en" sz="2420"/>
              <a:t>Ban on Jan 15: Search on Jan 26 </a:t>
            </a:r>
            <a:endParaRPr b="1" sz="2420"/>
          </a:p>
          <a:p>
            <a:pPr indent="0" lvl="0" marL="0" rtl="0" algn="l">
              <a:spcBef>
                <a:spcPts val="0"/>
              </a:spcBef>
              <a:spcAft>
                <a:spcPts val="0"/>
              </a:spcAft>
              <a:buSzPts val="990"/>
              <a:buNone/>
            </a:pPr>
            <a:r>
              <a:rPr i="1" lang="en" sz="2420"/>
              <a:t>Open Evidence vs ChatGPT vs Perplexity</a:t>
            </a:r>
            <a:endParaRPr i="1" sz="2420"/>
          </a:p>
        </p:txBody>
      </p:sp>
      <p:pic>
        <p:nvPicPr>
          <p:cNvPr id="499" name="Google Shape;499;p79"/>
          <p:cNvPicPr preferRelativeResize="0"/>
          <p:nvPr/>
        </p:nvPicPr>
        <p:blipFill>
          <a:blip r:embed="rId3">
            <a:alphaModFix/>
          </a:blip>
          <a:stretch>
            <a:fillRect/>
          </a:stretch>
        </p:blipFill>
        <p:spPr>
          <a:xfrm>
            <a:off x="4177875" y="1133550"/>
            <a:ext cx="4229090" cy="3820975"/>
          </a:xfrm>
          <a:prstGeom prst="rect">
            <a:avLst/>
          </a:prstGeom>
          <a:noFill/>
          <a:ln cap="flat" cmpd="sng" w="9525">
            <a:solidFill>
              <a:schemeClr val="dk2"/>
            </a:solidFill>
            <a:prstDash val="solid"/>
            <a:round/>
            <a:headEnd len="sm" w="sm" type="none"/>
            <a:tailEnd len="sm" w="sm" type="none"/>
          </a:ln>
        </p:spPr>
      </p:pic>
      <p:sp>
        <p:nvSpPr>
          <p:cNvPr id="500" name="Google Shape;500;p79"/>
          <p:cNvSpPr txBox="1"/>
          <p:nvPr/>
        </p:nvSpPr>
        <p:spPr>
          <a:xfrm>
            <a:off x="465050" y="2175500"/>
            <a:ext cx="3635700" cy="4617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OpenEvidence: OUTDATED</a:t>
            </a:r>
            <a:endParaRPr b="1"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0"/>
          <p:cNvSpPr txBox="1"/>
          <p:nvPr>
            <p:ph type="title"/>
          </p:nvPr>
        </p:nvSpPr>
        <p:spPr>
          <a:xfrm>
            <a:off x="243875" y="1165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990"/>
              <a:buFont typeface="Arial"/>
              <a:buNone/>
            </a:pPr>
            <a:r>
              <a:rPr b="1" lang="en" sz="2420"/>
              <a:t>Red Dye #3 Food Ban on Jan 15: Search on Jan 26 </a:t>
            </a:r>
            <a:endParaRPr b="1"/>
          </a:p>
        </p:txBody>
      </p:sp>
      <p:pic>
        <p:nvPicPr>
          <p:cNvPr id="506" name="Google Shape;506;p80"/>
          <p:cNvPicPr preferRelativeResize="0"/>
          <p:nvPr/>
        </p:nvPicPr>
        <p:blipFill rotWithShape="1">
          <a:blip r:embed="rId3">
            <a:alphaModFix/>
          </a:blip>
          <a:srcRect b="0" l="0" r="92509" t="0"/>
          <a:stretch/>
        </p:blipFill>
        <p:spPr>
          <a:xfrm>
            <a:off x="4805022" y="1212163"/>
            <a:ext cx="335152" cy="3813101"/>
          </a:xfrm>
          <a:prstGeom prst="rect">
            <a:avLst/>
          </a:prstGeom>
          <a:noFill/>
          <a:ln>
            <a:noFill/>
          </a:ln>
        </p:spPr>
      </p:pic>
      <p:sp>
        <p:nvSpPr>
          <p:cNvPr id="507" name="Google Shape;507;p80"/>
          <p:cNvSpPr txBox="1"/>
          <p:nvPr/>
        </p:nvSpPr>
        <p:spPr>
          <a:xfrm>
            <a:off x="1861575" y="631100"/>
            <a:ext cx="5151900" cy="461700"/>
          </a:xfrm>
          <a:prstGeom prst="rect">
            <a:avLst/>
          </a:prstGeom>
          <a:solidFill>
            <a:srgbClr val="00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rPr>
              <a:t>ChatGPT and Perplexity: GOT IT RIGHT</a:t>
            </a:r>
            <a:endParaRPr b="1" sz="1800">
              <a:solidFill>
                <a:schemeClr val="dk2"/>
              </a:solidFill>
            </a:endParaRPr>
          </a:p>
        </p:txBody>
      </p:sp>
      <p:pic>
        <p:nvPicPr>
          <p:cNvPr id="508" name="Google Shape;508;p80"/>
          <p:cNvPicPr preferRelativeResize="0"/>
          <p:nvPr/>
        </p:nvPicPr>
        <p:blipFill rotWithShape="1">
          <a:blip r:embed="rId4">
            <a:alphaModFix/>
          </a:blip>
          <a:srcRect b="0" l="4607" r="3421" t="0"/>
          <a:stretch/>
        </p:blipFill>
        <p:spPr>
          <a:xfrm>
            <a:off x="488275" y="1204300"/>
            <a:ext cx="3524424" cy="3820975"/>
          </a:xfrm>
          <a:prstGeom prst="rect">
            <a:avLst/>
          </a:prstGeom>
          <a:noFill/>
          <a:ln cap="flat" cmpd="sng" w="9525">
            <a:solidFill>
              <a:schemeClr val="dk2"/>
            </a:solidFill>
            <a:prstDash val="solid"/>
            <a:round/>
            <a:headEnd len="sm" w="sm" type="none"/>
            <a:tailEnd len="sm" w="sm" type="none"/>
          </a:ln>
        </p:spPr>
      </p:pic>
      <p:pic>
        <p:nvPicPr>
          <p:cNvPr id="509" name="Google Shape;509;p80"/>
          <p:cNvPicPr preferRelativeResize="0"/>
          <p:nvPr/>
        </p:nvPicPr>
        <p:blipFill rotWithShape="1">
          <a:blip r:embed="rId3">
            <a:alphaModFix/>
          </a:blip>
          <a:srcRect b="0" l="37616" r="0" t="0"/>
          <a:stretch/>
        </p:blipFill>
        <p:spPr>
          <a:xfrm>
            <a:off x="5140174" y="1212175"/>
            <a:ext cx="2791276" cy="38131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Potential Issues with Artificial Intelligence</a:t>
            </a:r>
            <a:endParaRPr/>
          </a:p>
        </p:txBody>
      </p:sp>
      <p:grpSp>
        <p:nvGrpSpPr>
          <p:cNvPr id="515" name="Google Shape;515;p81"/>
          <p:cNvGrpSpPr/>
          <p:nvPr/>
        </p:nvGrpSpPr>
        <p:grpSpPr>
          <a:xfrm>
            <a:off x="628650" y="1416610"/>
            <a:ext cx="7886700" cy="3168720"/>
            <a:chOff x="0" y="63189"/>
            <a:chExt cx="10515600" cy="4224960"/>
          </a:xfrm>
        </p:grpSpPr>
        <p:sp>
          <p:nvSpPr>
            <p:cNvPr id="516" name="Google Shape;516;p81"/>
            <p:cNvSpPr/>
            <p:nvPr/>
          </p:nvSpPr>
          <p:spPr>
            <a:xfrm>
              <a:off x="0" y="417429"/>
              <a:ext cx="10515600" cy="604800"/>
            </a:xfrm>
            <a:prstGeom prst="rect">
              <a:avLst/>
            </a:prstGeom>
            <a:solidFill>
              <a:schemeClr val="lt1">
                <a:alpha val="89800"/>
              </a:schemeClr>
            </a:solidFill>
            <a:ln cap="flat" cmpd="sng" w="9525">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7" name="Google Shape;517;p81"/>
            <p:cNvSpPr/>
            <p:nvPr/>
          </p:nvSpPr>
          <p:spPr>
            <a:xfrm>
              <a:off x="525780" y="63189"/>
              <a:ext cx="7360800" cy="708600"/>
            </a:xfrm>
            <a:prstGeom prst="roundRect">
              <a:avLst>
                <a:gd fmla="val 16667" name="adj"/>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18" name="Google Shape;518;p81"/>
            <p:cNvSpPr txBox="1"/>
            <p:nvPr/>
          </p:nvSpPr>
          <p:spPr>
            <a:xfrm>
              <a:off x="560365" y="97774"/>
              <a:ext cx="7291800" cy="639300"/>
            </a:xfrm>
            <a:prstGeom prst="rect">
              <a:avLst/>
            </a:prstGeom>
            <a:noFill/>
            <a:ln>
              <a:noFill/>
            </a:ln>
          </p:spPr>
          <p:txBody>
            <a:bodyPr anchorCtr="0" anchor="ctr" bIns="0" lIns="208675" spcFirstLastPara="1" rIns="208675" wrap="square" tIns="0">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lt1"/>
                  </a:solidFill>
                  <a:latin typeface="Calibri"/>
                  <a:ea typeface="Calibri"/>
                  <a:cs typeface="Calibri"/>
                  <a:sym typeface="Calibri"/>
                </a:rPr>
                <a:t>Hallucinations</a:t>
              </a:r>
              <a:endParaRPr sz="1100"/>
            </a:p>
          </p:txBody>
        </p:sp>
        <p:sp>
          <p:nvSpPr>
            <p:cNvPr id="519" name="Google Shape;519;p81"/>
            <p:cNvSpPr/>
            <p:nvPr/>
          </p:nvSpPr>
          <p:spPr>
            <a:xfrm>
              <a:off x="0" y="1506069"/>
              <a:ext cx="10515600" cy="604800"/>
            </a:xfrm>
            <a:prstGeom prst="rect">
              <a:avLst/>
            </a:prstGeom>
            <a:solidFill>
              <a:schemeClr val="lt1">
                <a:alpha val="89800"/>
              </a:schemeClr>
            </a:solidFill>
            <a:ln cap="flat" cmpd="sng" w="9525">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0" name="Google Shape;520;p81"/>
            <p:cNvSpPr/>
            <p:nvPr/>
          </p:nvSpPr>
          <p:spPr>
            <a:xfrm>
              <a:off x="525780" y="1151829"/>
              <a:ext cx="7360800" cy="708600"/>
            </a:xfrm>
            <a:prstGeom prst="roundRect">
              <a:avLst>
                <a:gd fmla="val 16667" name="adj"/>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1" name="Google Shape;521;p81"/>
            <p:cNvSpPr txBox="1"/>
            <p:nvPr/>
          </p:nvSpPr>
          <p:spPr>
            <a:xfrm>
              <a:off x="560365" y="1186414"/>
              <a:ext cx="7291800" cy="639300"/>
            </a:xfrm>
            <a:prstGeom prst="rect">
              <a:avLst/>
            </a:prstGeom>
            <a:noFill/>
            <a:ln>
              <a:noFill/>
            </a:ln>
          </p:spPr>
          <p:txBody>
            <a:bodyPr anchorCtr="0" anchor="ctr" bIns="0" lIns="208675" spcFirstLastPara="1" rIns="208675" wrap="square" tIns="0">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lt1"/>
                  </a:solidFill>
                  <a:latin typeface="Calibri"/>
                  <a:ea typeface="Calibri"/>
                  <a:cs typeface="Calibri"/>
                  <a:sym typeface="Calibri"/>
                </a:rPr>
                <a:t>Retrieving knowledge</a:t>
              </a:r>
              <a:endParaRPr sz="1100"/>
            </a:p>
          </p:txBody>
        </p:sp>
        <p:sp>
          <p:nvSpPr>
            <p:cNvPr id="522" name="Google Shape;522;p81"/>
            <p:cNvSpPr/>
            <p:nvPr/>
          </p:nvSpPr>
          <p:spPr>
            <a:xfrm>
              <a:off x="0" y="2594709"/>
              <a:ext cx="10515600" cy="604800"/>
            </a:xfrm>
            <a:prstGeom prst="rect">
              <a:avLst/>
            </a:prstGeom>
            <a:solidFill>
              <a:schemeClr val="lt1">
                <a:alpha val="89800"/>
              </a:schemeClr>
            </a:solidFill>
            <a:ln cap="flat" cmpd="sng" w="9525">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3" name="Google Shape;523;p81"/>
            <p:cNvSpPr/>
            <p:nvPr/>
          </p:nvSpPr>
          <p:spPr>
            <a:xfrm>
              <a:off x="525780" y="2240469"/>
              <a:ext cx="7360800" cy="708600"/>
            </a:xfrm>
            <a:prstGeom prst="roundRect">
              <a:avLst>
                <a:gd fmla="val 16667" name="adj"/>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4" name="Google Shape;524;p81"/>
            <p:cNvSpPr txBox="1"/>
            <p:nvPr/>
          </p:nvSpPr>
          <p:spPr>
            <a:xfrm>
              <a:off x="560365" y="2275054"/>
              <a:ext cx="7291800" cy="639300"/>
            </a:xfrm>
            <a:prstGeom prst="rect">
              <a:avLst/>
            </a:prstGeom>
            <a:noFill/>
            <a:ln>
              <a:noFill/>
            </a:ln>
          </p:spPr>
          <p:txBody>
            <a:bodyPr anchorCtr="0" anchor="ctr" bIns="0" lIns="208675" spcFirstLastPara="1" rIns="208675" wrap="square" tIns="0">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lt1"/>
                  </a:solidFill>
                  <a:latin typeface="Calibri"/>
                  <a:ea typeface="Calibri"/>
                  <a:cs typeface="Calibri"/>
                  <a:sym typeface="Calibri"/>
                </a:rPr>
                <a:t>Breaching patient privacy</a:t>
              </a:r>
              <a:endParaRPr sz="1100"/>
            </a:p>
          </p:txBody>
        </p:sp>
        <p:sp>
          <p:nvSpPr>
            <p:cNvPr id="525" name="Google Shape;525;p81"/>
            <p:cNvSpPr/>
            <p:nvPr/>
          </p:nvSpPr>
          <p:spPr>
            <a:xfrm>
              <a:off x="0" y="3683349"/>
              <a:ext cx="10515600" cy="604800"/>
            </a:xfrm>
            <a:prstGeom prst="rect">
              <a:avLst/>
            </a:prstGeom>
            <a:solidFill>
              <a:schemeClr val="lt1">
                <a:alpha val="89800"/>
              </a:schemeClr>
            </a:solidFill>
            <a:ln cap="flat" cmpd="sng" w="9525">
              <a:solidFill>
                <a:srgbClr val="4372C3"/>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6" name="Google Shape;526;p81"/>
            <p:cNvSpPr/>
            <p:nvPr/>
          </p:nvSpPr>
          <p:spPr>
            <a:xfrm>
              <a:off x="525780" y="3329109"/>
              <a:ext cx="7360800" cy="708600"/>
            </a:xfrm>
            <a:prstGeom prst="roundRect">
              <a:avLst>
                <a:gd fmla="val 16667" name="adj"/>
              </a:avLst>
            </a:prstGeom>
            <a:gradFill>
              <a:gsLst>
                <a:gs pos="0">
                  <a:srgbClr val="5E81C9"/>
                </a:gs>
                <a:gs pos="50000">
                  <a:srgbClr val="3B70C9"/>
                </a:gs>
                <a:gs pos="100000">
                  <a:srgbClr val="2E60B8"/>
                </a:gs>
              </a:gsLst>
              <a:lin ang="5400012" scaled="0"/>
            </a:gra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7" name="Google Shape;527;p81"/>
            <p:cNvSpPr txBox="1"/>
            <p:nvPr/>
          </p:nvSpPr>
          <p:spPr>
            <a:xfrm>
              <a:off x="560365" y="3363694"/>
              <a:ext cx="7291800" cy="639300"/>
            </a:xfrm>
            <a:prstGeom prst="rect">
              <a:avLst/>
            </a:prstGeom>
            <a:noFill/>
            <a:ln>
              <a:noFill/>
            </a:ln>
          </p:spPr>
          <p:txBody>
            <a:bodyPr anchorCtr="0" anchor="ctr" bIns="0" lIns="208675" spcFirstLastPara="1" rIns="208675" wrap="square" tIns="0">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lt1"/>
                  </a:solidFill>
                  <a:latin typeface="Calibri"/>
                  <a:ea typeface="Calibri"/>
                  <a:cs typeface="Calibri"/>
                  <a:sym typeface="Calibri"/>
                </a:rPr>
                <a:t>Producing biased output</a:t>
              </a:r>
              <a:endParaRPr sz="1100"/>
            </a:p>
          </p:txBody>
        </p:sp>
      </p:grpSp>
      <p:sp>
        <p:nvSpPr>
          <p:cNvPr id="528" name="Google Shape;528;p81"/>
          <p:cNvSpPr txBox="1"/>
          <p:nvPr/>
        </p:nvSpPr>
        <p:spPr>
          <a:xfrm>
            <a:off x="959126" y="4537718"/>
            <a:ext cx="78867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900" u="none" cap="none" strike="noStrike">
                <a:solidFill>
                  <a:srgbClr val="353535"/>
                </a:solidFill>
                <a:latin typeface="Fira Sans"/>
                <a:ea typeface="Fira Sans"/>
                <a:cs typeface="Fira Sans"/>
                <a:sym typeface="Fira Sans"/>
              </a:rPr>
              <a:t>Rodman, Adam MD, MPH; Mark, Nicholas M. MD; Artino, Anthony R. Jr PhD; Lessing, Juan N. MD. Using Generative Artificial Intelligence in Medical Education. Academic Medicine 100(2):p 250, February 2025. </a:t>
            </a:r>
            <a:endParaRPr sz="9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8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Hallucinations</a:t>
            </a:r>
            <a:endParaRPr/>
          </a:p>
        </p:txBody>
      </p:sp>
      <p:sp>
        <p:nvSpPr>
          <p:cNvPr id="534" name="Google Shape;534;p8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LLMs are designed to generate realistic-sounding text, but the models only make  statistical inferences between words. This makes them susceptible to hallucinations— confidently created but incorrect material that should not be relied on without considerable domain expertise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txBox="1"/>
          <p:nvPr>
            <p:ph type="title"/>
          </p:nvPr>
        </p:nvSpPr>
        <p:spPr>
          <a:xfrm>
            <a:off x="379500" y="105925"/>
            <a:ext cx="83850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Uses of Artificial Intelligence in Clinical Medicine</a:t>
            </a:r>
            <a:endParaRPr/>
          </a:p>
        </p:txBody>
      </p:sp>
      <p:grpSp>
        <p:nvGrpSpPr>
          <p:cNvPr id="266" name="Google Shape;266;p47"/>
          <p:cNvGrpSpPr/>
          <p:nvPr/>
        </p:nvGrpSpPr>
        <p:grpSpPr>
          <a:xfrm>
            <a:off x="361700" y="1268022"/>
            <a:ext cx="4446849" cy="3216345"/>
            <a:chOff x="0" y="197840"/>
            <a:chExt cx="5181600" cy="3955657"/>
          </a:xfrm>
        </p:grpSpPr>
        <p:sp>
          <p:nvSpPr>
            <p:cNvPr id="267" name="Google Shape;267;p47"/>
            <p:cNvSpPr/>
            <p:nvPr/>
          </p:nvSpPr>
          <p:spPr>
            <a:xfrm>
              <a:off x="0" y="197840"/>
              <a:ext cx="5181600" cy="455715"/>
            </a:xfrm>
            <a:prstGeom prst="roundRect">
              <a:avLst>
                <a:gd fmla="val 16667" name="adj"/>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68" name="Google Shape;268;p47"/>
            <p:cNvSpPr txBox="1"/>
            <p:nvPr/>
          </p:nvSpPr>
          <p:spPr>
            <a:xfrm>
              <a:off x="22246" y="220086"/>
              <a:ext cx="5137108" cy="411223"/>
            </a:xfrm>
            <a:prstGeom prst="rect">
              <a:avLst/>
            </a:prstGeom>
            <a:noFill/>
            <a:ln>
              <a:noFill/>
            </a:ln>
          </p:spPr>
          <p:txBody>
            <a:bodyPr anchorCtr="0" anchor="ctr" bIns="54275" lIns="54275" spcFirstLastPara="1" rIns="54275" wrap="square" tIns="54275">
              <a:noAutofit/>
            </a:bodyPr>
            <a:lstStyle/>
            <a:p>
              <a:pPr indent="0" lvl="0" marL="0" marR="0" rtl="0" algn="l">
                <a:lnSpc>
                  <a:spcPct val="90000"/>
                </a:lnSpc>
                <a:spcBef>
                  <a:spcPts val="0"/>
                </a:spcBef>
                <a:spcAft>
                  <a:spcPts val="0"/>
                </a:spcAft>
                <a:buClr>
                  <a:schemeClr val="lt1"/>
                </a:buClr>
                <a:buSzPts val="1400"/>
                <a:buFont typeface="Calibri"/>
                <a:buNone/>
              </a:pPr>
              <a:r>
                <a:rPr b="0" i="0" lang="en" sz="1400" u="none" cap="none" strike="noStrike">
                  <a:solidFill>
                    <a:schemeClr val="lt1"/>
                  </a:solidFill>
                  <a:latin typeface="Calibri"/>
                  <a:ea typeface="Calibri"/>
                  <a:cs typeface="Calibri"/>
                  <a:sym typeface="Calibri"/>
                </a:rPr>
                <a:t>Machine Learning in Clinical Decision Support</a:t>
              </a:r>
              <a:endParaRPr b="0" i="0" sz="1400" u="none" cap="none" strike="noStrike">
                <a:solidFill>
                  <a:schemeClr val="lt1"/>
                </a:solidFill>
                <a:latin typeface="Calibri"/>
                <a:ea typeface="Calibri"/>
                <a:cs typeface="Calibri"/>
                <a:sym typeface="Calibri"/>
              </a:endParaRPr>
            </a:p>
          </p:txBody>
        </p:sp>
        <p:sp>
          <p:nvSpPr>
            <p:cNvPr id="269" name="Google Shape;269;p47"/>
            <p:cNvSpPr/>
            <p:nvPr/>
          </p:nvSpPr>
          <p:spPr>
            <a:xfrm>
              <a:off x="0" y="653555"/>
              <a:ext cx="5181600" cy="31464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0" name="Google Shape;270;p47"/>
            <p:cNvSpPr txBox="1"/>
            <p:nvPr/>
          </p:nvSpPr>
          <p:spPr>
            <a:xfrm>
              <a:off x="0" y="653555"/>
              <a:ext cx="5181600" cy="314640"/>
            </a:xfrm>
            <a:prstGeom prst="rect">
              <a:avLst/>
            </a:prstGeom>
            <a:noFill/>
            <a:ln>
              <a:noFill/>
            </a:ln>
          </p:spPr>
          <p:txBody>
            <a:bodyPr anchorCtr="0" anchor="t" bIns="18100" lIns="123375" spcFirstLastPara="1" rIns="101350" wrap="square" tIns="18100">
              <a:noAutofit/>
            </a:bodyPr>
            <a:lstStyle/>
            <a:p>
              <a:pPr indent="-82550" lvl="1" marL="88900" marR="0" rtl="0" algn="l">
                <a:lnSpc>
                  <a:spcPct val="9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Deep Learning for Medical Imaging</a:t>
              </a:r>
              <a:endParaRPr b="0" i="0" sz="1100" u="none" cap="none" strike="noStrike">
                <a:solidFill>
                  <a:schemeClr val="dk1"/>
                </a:solidFill>
                <a:latin typeface="Calibri"/>
                <a:ea typeface="Calibri"/>
                <a:cs typeface="Calibri"/>
                <a:sym typeface="Calibri"/>
              </a:endParaRPr>
            </a:p>
          </p:txBody>
        </p:sp>
        <p:sp>
          <p:nvSpPr>
            <p:cNvPr id="271" name="Google Shape;271;p47"/>
            <p:cNvSpPr/>
            <p:nvPr/>
          </p:nvSpPr>
          <p:spPr>
            <a:xfrm>
              <a:off x="0" y="968195"/>
              <a:ext cx="5181600" cy="455715"/>
            </a:xfrm>
            <a:prstGeom prst="roundRect">
              <a:avLst>
                <a:gd fmla="val 16667" name="adj"/>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2" name="Google Shape;272;p47"/>
            <p:cNvSpPr txBox="1"/>
            <p:nvPr/>
          </p:nvSpPr>
          <p:spPr>
            <a:xfrm>
              <a:off x="22246" y="990441"/>
              <a:ext cx="5137108" cy="411223"/>
            </a:xfrm>
            <a:prstGeom prst="rect">
              <a:avLst/>
            </a:prstGeom>
            <a:noFill/>
            <a:ln>
              <a:noFill/>
            </a:ln>
          </p:spPr>
          <p:txBody>
            <a:bodyPr anchorCtr="0" anchor="ctr" bIns="54275" lIns="54275" spcFirstLastPara="1" rIns="54275" wrap="square" tIns="54275">
              <a:noAutofit/>
            </a:bodyPr>
            <a:lstStyle/>
            <a:p>
              <a:pPr indent="0" lvl="0" marL="0" marR="0" rtl="0" algn="l">
                <a:lnSpc>
                  <a:spcPct val="90000"/>
                </a:lnSpc>
                <a:spcBef>
                  <a:spcPts val="0"/>
                </a:spcBef>
                <a:spcAft>
                  <a:spcPts val="0"/>
                </a:spcAft>
                <a:buClr>
                  <a:schemeClr val="lt1"/>
                </a:buClr>
                <a:buSzPts val="1400"/>
                <a:buFont typeface="Calibri"/>
                <a:buNone/>
              </a:pPr>
              <a:r>
                <a:rPr b="0" i="0" lang="en" sz="1400" u="none" cap="none" strike="noStrike">
                  <a:solidFill>
                    <a:schemeClr val="lt1"/>
                  </a:solidFill>
                  <a:latin typeface="Calibri"/>
                  <a:ea typeface="Calibri"/>
                  <a:cs typeface="Calibri"/>
                  <a:sym typeface="Calibri"/>
                </a:rPr>
                <a:t>Natural Language Processing</a:t>
              </a:r>
              <a:endParaRPr b="0" i="0" sz="1400" u="none" cap="none" strike="noStrike">
                <a:solidFill>
                  <a:schemeClr val="lt1"/>
                </a:solidFill>
                <a:latin typeface="Calibri"/>
                <a:ea typeface="Calibri"/>
                <a:cs typeface="Calibri"/>
                <a:sym typeface="Calibri"/>
              </a:endParaRPr>
            </a:p>
          </p:txBody>
        </p:sp>
        <p:sp>
          <p:nvSpPr>
            <p:cNvPr id="273" name="Google Shape;273;p47"/>
            <p:cNvSpPr/>
            <p:nvPr/>
          </p:nvSpPr>
          <p:spPr>
            <a:xfrm>
              <a:off x="0" y="1423910"/>
              <a:ext cx="5181600" cy="521122"/>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4" name="Google Shape;274;p47"/>
            <p:cNvSpPr txBox="1"/>
            <p:nvPr/>
          </p:nvSpPr>
          <p:spPr>
            <a:xfrm>
              <a:off x="0" y="1423910"/>
              <a:ext cx="5181600" cy="521122"/>
            </a:xfrm>
            <a:prstGeom prst="rect">
              <a:avLst/>
            </a:prstGeom>
            <a:noFill/>
            <a:ln>
              <a:noFill/>
            </a:ln>
          </p:spPr>
          <p:txBody>
            <a:bodyPr anchorCtr="0" anchor="t" bIns="18100" lIns="123375" spcFirstLastPara="1" rIns="101350" wrap="square" tIns="18100">
              <a:noAutofit/>
            </a:bodyPr>
            <a:lstStyle/>
            <a:p>
              <a:pPr indent="-82550" lvl="1" marL="88900" marR="0" rtl="0" algn="l">
                <a:lnSpc>
                  <a:spcPct val="9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Clinical Documentation</a:t>
              </a:r>
              <a:endParaRPr b="0" i="0" sz="1100" u="none" cap="none" strike="noStrike">
                <a:solidFill>
                  <a:schemeClr val="dk1"/>
                </a:solidFill>
                <a:latin typeface="Calibri"/>
                <a:ea typeface="Calibri"/>
                <a:cs typeface="Calibri"/>
                <a:sym typeface="Calibri"/>
              </a:endParaRPr>
            </a:p>
            <a:p>
              <a:pPr indent="-82550" lvl="1" marL="88900" marR="0" rtl="0" algn="l">
                <a:lnSpc>
                  <a:spcPct val="90000"/>
                </a:lnSpc>
                <a:spcBef>
                  <a:spcPts val="20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Evidence Synthesis</a:t>
              </a:r>
              <a:endParaRPr sz="1100"/>
            </a:p>
          </p:txBody>
        </p:sp>
        <p:sp>
          <p:nvSpPr>
            <p:cNvPr id="275" name="Google Shape;275;p47"/>
            <p:cNvSpPr/>
            <p:nvPr/>
          </p:nvSpPr>
          <p:spPr>
            <a:xfrm>
              <a:off x="0" y="1945032"/>
              <a:ext cx="5181600" cy="455715"/>
            </a:xfrm>
            <a:prstGeom prst="roundRect">
              <a:avLst>
                <a:gd fmla="val 16667" name="adj"/>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6" name="Google Shape;276;p47"/>
            <p:cNvSpPr txBox="1"/>
            <p:nvPr/>
          </p:nvSpPr>
          <p:spPr>
            <a:xfrm>
              <a:off x="22246" y="1967278"/>
              <a:ext cx="5137108" cy="411223"/>
            </a:xfrm>
            <a:prstGeom prst="rect">
              <a:avLst/>
            </a:prstGeom>
            <a:noFill/>
            <a:ln>
              <a:noFill/>
            </a:ln>
          </p:spPr>
          <p:txBody>
            <a:bodyPr anchorCtr="0" anchor="ctr" bIns="54275" lIns="54275" spcFirstLastPara="1" rIns="54275" wrap="square" tIns="54275">
              <a:noAutofit/>
            </a:bodyPr>
            <a:lstStyle/>
            <a:p>
              <a:pPr indent="0" lvl="0" marL="0" marR="0" rtl="0" algn="l">
                <a:lnSpc>
                  <a:spcPct val="90000"/>
                </a:lnSpc>
                <a:spcBef>
                  <a:spcPts val="0"/>
                </a:spcBef>
                <a:spcAft>
                  <a:spcPts val="0"/>
                </a:spcAft>
                <a:buClr>
                  <a:schemeClr val="lt1"/>
                </a:buClr>
                <a:buSzPts val="1400"/>
                <a:buFont typeface="Calibri"/>
                <a:buNone/>
              </a:pPr>
              <a:r>
                <a:rPr b="0" i="0" lang="en" sz="1400" u="none" cap="none" strike="noStrike">
                  <a:solidFill>
                    <a:schemeClr val="lt1"/>
                  </a:solidFill>
                  <a:latin typeface="Calibri"/>
                  <a:ea typeface="Calibri"/>
                  <a:cs typeface="Calibri"/>
                  <a:sym typeface="Calibri"/>
                </a:rPr>
                <a:t>Robotics and Physical AI Applications</a:t>
              </a:r>
              <a:endParaRPr b="0" i="0" sz="1400" u="none" cap="none" strike="noStrike">
                <a:solidFill>
                  <a:schemeClr val="lt1"/>
                </a:solidFill>
                <a:latin typeface="Calibri"/>
                <a:ea typeface="Calibri"/>
                <a:cs typeface="Calibri"/>
                <a:sym typeface="Calibri"/>
              </a:endParaRPr>
            </a:p>
          </p:txBody>
        </p:sp>
        <p:sp>
          <p:nvSpPr>
            <p:cNvPr id="277" name="Google Shape;277;p47"/>
            <p:cNvSpPr/>
            <p:nvPr/>
          </p:nvSpPr>
          <p:spPr>
            <a:xfrm>
              <a:off x="0" y="2455467"/>
              <a:ext cx="5181600" cy="455715"/>
            </a:xfrm>
            <a:prstGeom prst="roundRect">
              <a:avLst>
                <a:gd fmla="val 16667" name="adj"/>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8" name="Google Shape;278;p47"/>
            <p:cNvSpPr txBox="1"/>
            <p:nvPr/>
          </p:nvSpPr>
          <p:spPr>
            <a:xfrm>
              <a:off x="22246" y="2477713"/>
              <a:ext cx="5137108" cy="411223"/>
            </a:xfrm>
            <a:prstGeom prst="rect">
              <a:avLst/>
            </a:prstGeom>
            <a:noFill/>
            <a:ln>
              <a:noFill/>
            </a:ln>
          </p:spPr>
          <p:txBody>
            <a:bodyPr anchorCtr="0" anchor="ctr" bIns="54275" lIns="54275" spcFirstLastPara="1" rIns="54275" wrap="square" tIns="54275">
              <a:noAutofit/>
            </a:bodyPr>
            <a:lstStyle/>
            <a:p>
              <a:pPr indent="0" lvl="0" marL="0" marR="0" rtl="0" algn="l">
                <a:lnSpc>
                  <a:spcPct val="90000"/>
                </a:lnSpc>
                <a:spcBef>
                  <a:spcPts val="0"/>
                </a:spcBef>
                <a:spcAft>
                  <a:spcPts val="0"/>
                </a:spcAft>
                <a:buClr>
                  <a:schemeClr val="lt1"/>
                </a:buClr>
                <a:buSzPts val="1400"/>
                <a:buFont typeface="Calibri"/>
                <a:buNone/>
              </a:pPr>
              <a:r>
                <a:rPr b="0" i="0" lang="en" sz="1400" u="none" cap="none" strike="noStrike">
                  <a:solidFill>
                    <a:schemeClr val="lt1"/>
                  </a:solidFill>
                  <a:latin typeface="Calibri"/>
                  <a:ea typeface="Calibri"/>
                  <a:cs typeface="Calibri"/>
                  <a:sym typeface="Calibri"/>
                </a:rPr>
                <a:t>Expert Systems and Fuzzy Logic</a:t>
              </a:r>
              <a:endParaRPr b="0" i="0" sz="1400" u="none" cap="none" strike="noStrike">
                <a:solidFill>
                  <a:schemeClr val="lt1"/>
                </a:solidFill>
                <a:latin typeface="Calibri"/>
                <a:ea typeface="Calibri"/>
                <a:cs typeface="Calibri"/>
                <a:sym typeface="Calibri"/>
              </a:endParaRPr>
            </a:p>
          </p:txBody>
        </p:sp>
        <p:sp>
          <p:nvSpPr>
            <p:cNvPr id="279" name="Google Shape;279;p47"/>
            <p:cNvSpPr/>
            <p:nvPr/>
          </p:nvSpPr>
          <p:spPr>
            <a:xfrm>
              <a:off x="0" y="2911182"/>
              <a:ext cx="5181600" cy="47196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0" name="Google Shape;280;p47"/>
            <p:cNvSpPr txBox="1"/>
            <p:nvPr/>
          </p:nvSpPr>
          <p:spPr>
            <a:xfrm>
              <a:off x="0" y="2911182"/>
              <a:ext cx="5181600" cy="471960"/>
            </a:xfrm>
            <a:prstGeom prst="rect">
              <a:avLst/>
            </a:prstGeom>
            <a:noFill/>
            <a:ln>
              <a:noFill/>
            </a:ln>
          </p:spPr>
          <p:txBody>
            <a:bodyPr anchorCtr="0" anchor="t" bIns="18100" lIns="123375" spcFirstLastPara="1" rIns="101350" wrap="square" tIns="18100">
              <a:noAutofit/>
            </a:bodyPr>
            <a:lstStyle/>
            <a:p>
              <a:pPr indent="-82550" lvl="1" marL="88900" marR="0" rtl="0" algn="l">
                <a:lnSpc>
                  <a:spcPct val="9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Clinical reasoning by applying predefined guidelines to patient data</a:t>
              </a:r>
              <a:endParaRPr b="0" i="0" sz="1100" u="none" cap="none" strike="noStrike">
                <a:solidFill>
                  <a:schemeClr val="dk1"/>
                </a:solidFill>
                <a:latin typeface="Calibri"/>
                <a:ea typeface="Calibri"/>
                <a:cs typeface="Calibri"/>
                <a:sym typeface="Calibri"/>
              </a:endParaRPr>
            </a:p>
          </p:txBody>
        </p:sp>
        <p:sp>
          <p:nvSpPr>
            <p:cNvPr id="281" name="Google Shape;281;p47"/>
            <p:cNvSpPr/>
            <p:nvPr/>
          </p:nvSpPr>
          <p:spPr>
            <a:xfrm>
              <a:off x="0" y="3383142"/>
              <a:ext cx="5181600" cy="455715"/>
            </a:xfrm>
            <a:prstGeom prst="roundRect">
              <a:avLst>
                <a:gd fmla="val 16667" name="adj"/>
              </a:avLst>
            </a:prstGeom>
            <a:gradFill>
              <a:gsLst>
                <a:gs pos="0">
                  <a:srgbClr val="5E81C9"/>
                </a:gs>
                <a:gs pos="50000">
                  <a:srgbClr val="3B70C9"/>
                </a:gs>
                <a:gs pos="100000">
                  <a:srgbClr val="2E60B8"/>
                </a:gs>
              </a:gsLst>
              <a:lin ang="5400000" scaled="0"/>
            </a:gradFill>
            <a:ln>
              <a:noFill/>
            </a:ln>
            <a:effectLst>
              <a:outerShdw blurRad="57150" rotWithShape="0" algn="ctr" dir="5400000" dist="19050">
                <a:srgbClr val="000000">
                  <a:alpha val="62745"/>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2" name="Google Shape;282;p47"/>
            <p:cNvSpPr txBox="1"/>
            <p:nvPr/>
          </p:nvSpPr>
          <p:spPr>
            <a:xfrm>
              <a:off x="22246" y="3405388"/>
              <a:ext cx="5137108" cy="411223"/>
            </a:xfrm>
            <a:prstGeom prst="rect">
              <a:avLst/>
            </a:prstGeom>
            <a:noFill/>
            <a:ln>
              <a:noFill/>
            </a:ln>
          </p:spPr>
          <p:txBody>
            <a:bodyPr anchorCtr="0" anchor="ctr" bIns="54275" lIns="54275" spcFirstLastPara="1" rIns="54275" wrap="square" tIns="54275">
              <a:noAutofit/>
            </a:bodyPr>
            <a:lstStyle/>
            <a:p>
              <a:pPr indent="0" lvl="0" marL="0" marR="0" rtl="0" algn="l">
                <a:lnSpc>
                  <a:spcPct val="90000"/>
                </a:lnSpc>
                <a:spcBef>
                  <a:spcPts val="0"/>
                </a:spcBef>
                <a:spcAft>
                  <a:spcPts val="0"/>
                </a:spcAft>
                <a:buClr>
                  <a:schemeClr val="lt1"/>
                </a:buClr>
                <a:buSzPts val="1400"/>
                <a:buFont typeface="Calibri"/>
                <a:buNone/>
              </a:pPr>
              <a:r>
                <a:rPr b="0" i="0" lang="en" sz="1400" u="none" cap="none" strike="noStrike">
                  <a:solidFill>
                    <a:schemeClr val="lt1"/>
                  </a:solidFill>
                  <a:latin typeface="Calibri"/>
                  <a:ea typeface="Calibri"/>
                  <a:cs typeface="Calibri"/>
                  <a:sym typeface="Calibri"/>
                </a:rPr>
                <a:t>Reinforcement Learning for Personalized Medicine</a:t>
              </a:r>
              <a:endParaRPr b="0" i="0" sz="1400" u="none" cap="none" strike="noStrike">
                <a:solidFill>
                  <a:schemeClr val="lt1"/>
                </a:solidFill>
                <a:latin typeface="Calibri"/>
                <a:ea typeface="Calibri"/>
                <a:cs typeface="Calibri"/>
                <a:sym typeface="Calibri"/>
              </a:endParaRPr>
            </a:p>
          </p:txBody>
        </p:sp>
        <p:sp>
          <p:nvSpPr>
            <p:cNvPr id="283" name="Google Shape;283;p47"/>
            <p:cNvSpPr/>
            <p:nvPr/>
          </p:nvSpPr>
          <p:spPr>
            <a:xfrm>
              <a:off x="0" y="3838857"/>
              <a:ext cx="5181600" cy="31464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84" name="Google Shape;284;p47"/>
            <p:cNvSpPr txBox="1"/>
            <p:nvPr/>
          </p:nvSpPr>
          <p:spPr>
            <a:xfrm>
              <a:off x="0" y="3838857"/>
              <a:ext cx="5181600" cy="314640"/>
            </a:xfrm>
            <a:prstGeom prst="rect">
              <a:avLst/>
            </a:prstGeom>
            <a:noFill/>
            <a:ln>
              <a:noFill/>
            </a:ln>
          </p:spPr>
          <p:txBody>
            <a:bodyPr anchorCtr="0" anchor="t" bIns="18100" lIns="123375" spcFirstLastPara="1" rIns="101350" wrap="square" tIns="18100">
              <a:noAutofit/>
            </a:bodyPr>
            <a:lstStyle/>
            <a:p>
              <a:pPr indent="-82550" lvl="1" marL="88900" marR="0" rtl="0" algn="l">
                <a:lnSpc>
                  <a:spcPct val="90000"/>
                </a:lnSpc>
                <a:spcBef>
                  <a:spcPts val="0"/>
                </a:spcBef>
                <a:spcAft>
                  <a:spcPts val="0"/>
                </a:spcAft>
                <a:buClr>
                  <a:schemeClr val="dk1"/>
                </a:buClr>
                <a:buSzPts val="1100"/>
                <a:buFont typeface="Calibri"/>
                <a:buChar char="•"/>
              </a:pPr>
              <a:r>
                <a:rPr b="0" i="0" lang="en" sz="1100" u="none" cap="none" strike="noStrike">
                  <a:solidFill>
                    <a:schemeClr val="dk1"/>
                  </a:solidFill>
                  <a:latin typeface="Calibri"/>
                  <a:ea typeface="Calibri"/>
                  <a:cs typeface="Calibri"/>
                  <a:sym typeface="Calibri"/>
                </a:rPr>
                <a:t>Personalized medicine and response to chemotherapy</a:t>
              </a:r>
              <a:endParaRPr sz="1100"/>
            </a:p>
          </p:txBody>
        </p:sp>
      </p:grpSp>
      <p:pic>
        <p:nvPicPr>
          <p:cNvPr id="285" name="Google Shape;285;p47"/>
          <p:cNvPicPr preferRelativeResize="0"/>
          <p:nvPr/>
        </p:nvPicPr>
        <p:blipFill rotWithShape="1">
          <a:blip r:embed="rId3">
            <a:alphaModFix/>
          </a:blip>
          <a:srcRect b="0" l="9796" r="0" t="0"/>
          <a:stretch/>
        </p:blipFill>
        <p:spPr>
          <a:xfrm>
            <a:off x="4969425" y="1234675"/>
            <a:ext cx="3658051" cy="33980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83"/>
          <p:cNvPicPr preferRelativeResize="0"/>
          <p:nvPr/>
        </p:nvPicPr>
        <p:blipFill>
          <a:blip r:embed="rId3">
            <a:alphaModFix/>
          </a:blip>
          <a:stretch>
            <a:fillRect/>
          </a:stretch>
        </p:blipFill>
        <p:spPr>
          <a:xfrm>
            <a:off x="152400" y="152400"/>
            <a:ext cx="6244270"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Retrieving Knowledge</a:t>
            </a:r>
            <a:endParaRPr/>
          </a:p>
        </p:txBody>
      </p:sp>
      <p:grpSp>
        <p:nvGrpSpPr>
          <p:cNvPr id="545" name="Google Shape;545;p84"/>
          <p:cNvGrpSpPr/>
          <p:nvPr/>
        </p:nvGrpSpPr>
        <p:grpSpPr>
          <a:xfrm>
            <a:off x="628650" y="1369617"/>
            <a:ext cx="7886767" cy="3262679"/>
            <a:chOff x="0" y="531"/>
            <a:chExt cx="10515690" cy="4350239"/>
          </a:xfrm>
        </p:grpSpPr>
        <p:sp>
          <p:nvSpPr>
            <p:cNvPr id="546" name="Google Shape;546;p84"/>
            <p:cNvSpPr/>
            <p:nvPr/>
          </p:nvSpPr>
          <p:spPr>
            <a:xfrm>
              <a:off x="0" y="531"/>
              <a:ext cx="10515600" cy="1242900"/>
            </a:xfrm>
            <a:prstGeom prst="roundRect">
              <a:avLst>
                <a:gd fmla="val 10000" name="adj"/>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7" name="Google Shape;547;p84"/>
            <p:cNvSpPr/>
            <p:nvPr/>
          </p:nvSpPr>
          <p:spPr>
            <a:xfrm>
              <a:off x="375988" y="280191"/>
              <a:ext cx="683700" cy="6837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8" name="Google Shape;548;p84"/>
            <p:cNvSpPr/>
            <p:nvPr/>
          </p:nvSpPr>
          <p:spPr>
            <a:xfrm>
              <a:off x="1435590" y="53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9" name="Google Shape;549;p84"/>
            <p:cNvSpPr txBox="1"/>
            <p:nvPr/>
          </p:nvSpPr>
          <p:spPr>
            <a:xfrm>
              <a:off x="1435590" y="531"/>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In their current iteration, LLMs are not search engines</a:t>
              </a:r>
              <a:endParaRPr sz="1100"/>
            </a:p>
          </p:txBody>
        </p:sp>
        <p:sp>
          <p:nvSpPr>
            <p:cNvPr id="550" name="Google Shape;550;p84"/>
            <p:cNvSpPr/>
            <p:nvPr/>
          </p:nvSpPr>
          <p:spPr>
            <a:xfrm>
              <a:off x="0" y="1554201"/>
              <a:ext cx="10515600" cy="1242900"/>
            </a:xfrm>
            <a:prstGeom prst="roundRect">
              <a:avLst>
                <a:gd fmla="val 10000" name="adj"/>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1" name="Google Shape;551;p84"/>
            <p:cNvSpPr/>
            <p:nvPr/>
          </p:nvSpPr>
          <p:spPr>
            <a:xfrm>
              <a:off x="375988" y="1833861"/>
              <a:ext cx="683700" cy="6837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2" name="Google Shape;552;p84"/>
            <p:cNvSpPr/>
            <p:nvPr/>
          </p:nvSpPr>
          <p:spPr>
            <a:xfrm>
              <a:off x="1435590" y="1554201"/>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3" name="Google Shape;553;p84"/>
            <p:cNvSpPr txBox="1"/>
            <p:nvPr/>
          </p:nvSpPr>
          <p:spPr>
            <a:xfrm>
              <a:off x="1435590" y="1554201"/>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LLMs should not be relied upon to give accurate information, such as generating accurate references in scientific research</a:t>
              </a:r>
              <a:endParaRPr sz="1100"/>
            </a:p>
          </p:txBody>
        </p:sp>
        <p:sp>
          <p:nvSpPr>
            <p:cNvPr id="554" name="Google Shape;554;p84"/>
            <p:cNvSpPr/>
            <p:nvPr/>
          </p:nvSpPr>
          <p:spPr>
            <a:xfrm>
              <a:off x="0" y="3107870"/>
              <a:ext cx="10515600" cy="1242900"/>
            </a:xfrm>
            <a:prstGeom prst="roundRect">
              <a:avLst>
                <a:gd fmla="val 10000" name="adj"/>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5" name="Google Shape;555;p84"/>
            <p:cNvSpPr/>
            <p:nvPr/>
          </p:nvSpPr>
          <p:spPr>
            <a:xfrm>
              <a:off x="375988" y="3387531"/>
              <a:ext cx="683700" cy="6837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6" name="Google Shape;556;p84"/>
            <p:cNvSpPr/>
            <p:nvPr/>
          </p:nvSpPr>
          <p:spPr>
            <a:xfrm>
              <a:off x="1435590" y="3107870"/>
              <a:ext cx="9080100" cy="12429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7" name="Google Shape;557;p84"/>
            <p:cNvSpPr txBox="1"/>
            <p:nvPr/>
          </p:nvSpPr>
          <p:spPr>
            <a:xfrm>
              <a:off x="1435590" y="3107870"/>
              <a:ext cx="9080100" cy="1242900"/>
            </a:xfrm>
            <a:prstGeom prst="rect">
              <a:avLst/>
            </a:prstGeom>
            <a:noFill/>
            <a:ln>
              <a:noFill/>
            </a:ln>
          </p:spPr>
          <p:txBody>
            <a:bodyPr anchorCtr="0" anchor="ctr" bIns="98650" lIns="98650" spcFirstLastPara="1" rIns="98650" wrap="square" tIns="98650">
              <a:noAutofit/>
            </a:bodyPr>
            <a:lstStyle/>
            <a:p>
              <a:pPr indent="0" lvl="0" marL="0" marR="0" rtl="0" algn="l">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However, several companies are working to address this limitation </a:t>
              </a:r>
              <a:endParaRPr sz="1100"/>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Breaching patient privacy</a:t>
            </a:r>
            <a:endParaRPr/>
          </a:p>
        </p:txBody>
      </p:sp>
      <p:grpSp>
        <p:nvGrpSpPr>
          <p:cNvPr id="563" name="Google Shape;563;p85"/>
          <p:cNvGrpSpPr/>
          <p:nvPr/>
        </p:nvGrpSpPr>
        <p:grpSpPr>
          <a:xfrm>
            <a:off x="628650" y="1899538"/>
            <a:ext cx="7886700" cy="2202789"/>
            <a:chOff x="0" y="707092"/>
            <a:chExt cx="10515600" cy="2937052"/>
          </a:xfrm>
        </p:grpSpPr>
        <p:sp>
          <p:nvSpPr>
            <p:cNvPr id="564" name="Google Shape;564;p85"/>
            <p:cNvSpPr/>
            <p:nvPr/>
          </p:nvSpPr>
          <p:spPr>
            <a:xfrm>
              <a:off x="0" y="707092"/>
              <a:ext cx="10515600" cy="1305300"/>
            </a:xfrm>
            <a:prstGeom prst="roundRect">
              <a:avLst>
                <a:gd fmla="val 10000" name="adj"/>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5" name="Google Shape;565;p85"/>
            <p:cNvSpPr/>
            <p:nvPr/>
          </p:nvSpPr>
          <p:spPr>
            <a:xfrm>
              <a:off x="394883" y="1000807"/>
              <a:ext cx="717900" cy="7179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6" name="Google Shape;566;p85"/>
            <p:cNvSpPr/>
            <p:nvPr/>
          </p:nvSpPr>
          <p:spPr>
            <a:xfrm>
              <a:off x="1507738" y="707092"/>
              <a:ext cx="9007800" cy="1305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7" name="Google Shape;567;p85"/>
            <p:cNvSpPr txBox="1"/>
            <p:nvPr/>
          </p:nvSpPr>
          <p:spPr>
            <a:xfrm>
              <a:off x="1507738" y="707092"/>
              <a:ext cx="9007800" cy="1305300"/>
            </a:xfrm>
            <a:prstGeom prst="rect">
              <a:avLst/>
            </a:prstGeom>
            <a:noFill/>
            <a:ln>
              <a:noFill/>
            </a:ln>
          </p:spPr>
          <p:txBody>
            <a:bodyPr anchorCtr="0" anchor="ctr" bIns="103625" lIns="103625" spcFirstLastPara="1" rIns="103625" wrap="square" tIns="103625">
              <a:noAutofit/>
            </a:bodyPr>
            <a:lstStyle/>
            <a:p>
              <a:pPr indent="0" lvl="0" marL="0" marR="0" rtl="0" algn="l">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Conversations with an LLM are not necessarily private, and LLMs have various levels of privacy protection. </a:t>
              </a:r>
              <a:endParaRPr sz="1100"/>
            </a:p>
          </p:txBody>
        </p:sp>
        <p:sp>
          <p:nvSpPr>
            <p:cNvPr id="568" name="Google Shape;568;p85"/>
            <p:cNvSpPr/>
            <p:nvPr/>
          </p:nvSpPr>
          <p:spPr>
            <a:xfrm>
              <a:off x="0" y="2338844"/>
              <a:ext cx="10515600" cy="1305300"/>
            </a:xfrm>
            <a:prstGeom prst="roundRect">
              <a:avLst>
                <a:gd fmla="val 10000" name="adj"/>
              </a:avLst>
            </a:prstGeom>
            <a:solidFill>
              <a:srgbClr val="F7D5CB"/>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9" name="Google Shape;569;p85"/>
            <p:cNvSpPr/>
            <p:nvPr/>
          </p:nvSpPr>
          <p:spPr>
            <a:xfrm>
              <a:off x="394883" y="2632559"/>
              <a:ext cx="717900" cy="7179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0" name="Google Shape;570;p85"/>
            <p:cNvSpPr/>
            <p:nvPr/>
          </p:nvSpPr>
          <p:spPr>
            <a:xfrm>
              <a:off x="1507738" y="2338844"/>
              <a:ext cx="9007800" cy="13053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1" name="Google Shape;571;p85"/>
            <p:cNvSpPr txBox="1"/>
            <p:nvPr/>
          </p:nvSpPr>
          <p:spPr>
            <a:xfrm>
              <a:off x="1507738" y="2338844"/>
              <a:ext cx="9007800" cy="1305300"/>
            </a:xfrm>
            <a:prstGeom prst="rect">
              <a:avLst/>
            </a:prstGeom>
            <a:noFill/>
            <a:ln>
              <a:noFill/>
            </a:ln>
          </p:spPr>
          <p:txBody>
            <a:bodyPr anchorCtr="0" anchor="ctr" bIns="103625" lIns="103625" spcFirstLastPara="1" rIns="103625" wrap="square" tIns="103625">
              <a:noAutofit/>
            </a:bodyPr>
            <a:lstStyle/>
            <a:p>
              <a:pPr indent="0" lvl="0" marL="0" marR="0" rtl="0" algn="l">
                <a:lnSpc>
                  <a:spcPct val="90000"/>
                </a:lnSpc>
                <a:spcBef>
                  <a:spcPts val="0"/>
                </a:spcBef>
                <a:spcAft>
                  <a:spcPts val="0"/>
                </a:spcAft>
                <a:buClr>
                  <a:schemeClr val="dk1"/>
                </a:buClr>
                <a:buSzPts val="1900"/>
                <a:buFont typeface="Calibri"/>
                <a:buNone/>
              </a:pPr>
              <a:r>
                <a:rPr lang="en" sz="1900">
                  <a:solidFill>
                    <a:schemeClr val="dk1"/>
                  </a:solidFill>
                  <a:latin typeface="Calibri"/>
                  <a:ea typeface="Calibri"/>
                  <a:cs typeface="Calibri"/>
                  <a:sym typeface="Calibri"/>
                </a:rPr>
                <a:t>Clinicians must understand the privacy policies of individual models and their institutions. </a:t>
              </a:r>
              <a:endParaRPr sz="1100"/>
            </a:p>
          </p:txBody>
        </p:sp>
      </p:grpSp>
      <p:sp>
        <p:nvSpPr>
          <p:cNvPr id="572" name="Google Shape;572;p85"/>
          <p:cNvSpPr txBox="1"/>
          <p:nvPr/>
        </p:nvSpPr>
        <p:spPr>
          <a:xfrm>
            <a:off x="2286000" y="4627282"/>
            <a:ext cx="45720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900">
                <a:solidFill>
                  <a:srgbClr val="353535"/>
                </a:solidFill>
                <a:latin typeface="Fira Sans"/>
                <a:ea typeface="Fira Sans"/>
                <a:cs typeface="Fira Sans"/>
                <a:sym typeface="Fira Sans"/>
              </a:rPr>
              <a:t>Rodman, Adam MD, MPH; Mark, Nicholas M. MD; Artino, Anthony R. Jr PhD; Lessing, Juan N. MD. Using Generative Artificial Intelligence in Medical Education. Academic Medicine 100(2):p 250, February 2025. </a:t>
            </a:r>
            <a:endParaRPr sz="9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id="577" name="Google Shape;577;p86"/>
          <p:cNvPicPr preferRelativeResize="0"/>
          <p:nvPr/>
        </p:nvPicPr>
        <p:blipFill>
          <a:blip r:embed="rId3">
            <a:alphaModFix/>
          </a:blip>
          <a:stretch>
            <a:fillRect/>
          </a:stretch>
        </p:blipFill>
        <p:spPr>
          <a:xfrm>
            <a:off x="1132625" y="0"/>
            <a:ext cx="6878740" cy="4991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7"/>
          <p:cNvSpPr txBox="1"/>
          <p:nvPr/>
        </p:nvSpPr>
        <p:spPr>
          <a:xfrm>
            <a:off x="1645973" y="429886"/>
            <a:ext cx="5854200" cy="8586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b="1" lang="en" sz="1200">
                <a:solidFill>
                  <a:srgbClr val="FF0000"/>
                </a:solidFill>
                <a:latin typeface="Arial"/>
                <a:ea typeface="Arial"/>
                <a:cs typeface="Arial"/>
                <a:sym typeface="Arial"/>
              </a:rPr>
              <a:t>Review Article: AI in Medicine</a:t>
            </a:r>
            <a:r>
              <a:rPr b="1" lang="en" sz="1900">
                <a:solidFill>
                  <a:srgbClr val="FFFFFF"/>
                </a:solidFill>
                <a:latin typeface="Arial"/>
                <a:ea typeface="Arial"/>
                <a:cs typeface="Arial"/>
                <a:sym typeface="Arial"/>
              </a:rPr>
              <a:t> </a:t>
            </a:r>
            <a:br>
              <a:rPr b="1" lang="en" sz="1900">
                <a:solidFill>
                  <a:srgbClr val="FFFFFF"/>
                </a:solidFill>
                <a:latin typeface="Arial"/>
                <a:ea typeface="Arial"/>
                <a:cs typeface="Arial"/>
                <a:sym typeface="Arial"/>
              </a:rPr>
            </a:br>
            <a:r>
              <a:rPr b="1" lang="en" sz="1900">
                <a:solidFill>
                  <a:srgbClr val="FFFFFF"/>
                </a:solidFill>
                <a:latin typeface="Arial"/>
                <a:ea typeface="Arial"/>
                <a:cs typeface="Arial"/>
                <a:sym typeface="Arial"/>
              </a:rPr>
              <a:t>Medical Artificial Intelligence and Human Values</a:t>
            </a:r>
            <a:endParaRPr sz="1100"/>
          </a:p>
        </p:txBody>
      </p:sp>
      <p:sp>
        <p:nvSpPr>
          <p:cNvPr id="583" name="Google Shape;583;p87"/>
          <p:cNvSpPr txBox="1"/>
          <p:nvPr/>
        </p:nvSpPr>
        <p:spPr>
          <a:xfrm>
            <a:off x="1645973" y="1537002"/>
            <a:ext cx="5854200" cy="2055600"/>
          </a:xfrm>
          <a:prstGeom prst="rect">
            <a:avLst/>
          </a:prstGeom>
          <a:noFill/>
          <a:ln>
            <a:noFill/>
          </a:ln>
        </p:spPr>
        <p:txBody>
          <a:bodyPr anchorCtr="0" anchor="t" bIns="0" lIns="0" spcFirstLastPara="1" rIns="0" wrap="square" tIns="0">
            <a:noAutofit/>
          </a:bodyPr>
          <a:lstStyle/>
          <a:p>
            <a:pPr indent="0" lvl="0" marL="0" marR="0" rtl="0" algn="ctr">
              <a:lnSpc>
                <a:spcPct val="97000"/>
              </a:lnSpc>
              <a:spcBef>
                <a:spcPts val="0"/>
              </a:spcBef>
              <a:spcAft>
                <a:spcPts val="0"/>
              </a:spcAft>
              <a:buNone/>
            </a:pPr>
            <a:r>
              <a:rPr lang="en" sz="1200">
                <a:solidFill>
                  <a:srgbClr val="FFFFFF"/>
                </a:solidFill>
                <a:latin typeface="Arial"/>
                <a:ea typeface="Arial"/>
                <a:cs typeface="Arial"/>
                <a:sym typeface="Arial"/>
              </a:rPr>
              <a:t>Kun-Hsing Yu, M.D., Ph.D., Elizabeth Healey, S.B., Tze-Yun Leong, Ph.D., Isaac S. Kohane, M.D., Ph.D., and Arjun K. Manrai, Ph.D.</a:t>
            </a:r>
            <a:endParaRPr sz="1200">
              <a:solidFill>
                <a:srgbClr val="FFFFFF"/>
              </a:solidFill>
              <a:latin typeface="Arial"/>
              <a:ea typeface="Arial"/>
              <a:cs typeface="Arial"/>
              <a:sym typeface="Arial"/>
            </a:endParaRPr>
          </a:p>
        </p:txBody>
      </p:sp>
      <p:sp>
        <p:nvSpPr>
          <p:cNvPr id="584" name="Google Shape;584;p87"/>
          <p:cNvSpPr txBox="1"/>
          <p:nvPr/>
        </p:nvSpPr>
        <p:spPr>
          <a:xfrm>
            <a:off x="1644893" y="3838724"/>
            <a:ext cx="5854200" cy="5376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lang="en" sz="1200">
                <a:solidFill>
                  <a:srgbClr val="FFFFFF"/>
                </a:solidFill>
                <a:latin typeface="Arial"/>
                <a:ea typeface="Arial"/>
                <a:cs typeface="Arial"/>
                <a:sym typeface="Arial"/>
              </a:rPr>
              <a:t>N Engl J Med</a:t>
            </a:r>
            <a:endParaRPr sz="1100"/>
          </a:p>
          <a:p>
            <a:pPr indent="0" lvl="0" marL="0" marR="0" rtl="0" algn="ctr">
              <a:lnSpc>
                <a:spcPct val="97000"/>
              </a:lnSpc>
              <a:spcBef>
                <a:spcPts val="0"/>
              </a:spcBef>
              <a:spcAft>
                <a:spcPts val="0"/>
              </a:spcAft>
              <a:buNone/>
            </a:pPr>
            <a:r>
              <a:rPr lang="en" sz="1200">
                <a:solidFill>
                  <a:srgbClr val="FFFFFF"/>
                </a:solidFill>
                <a:latin typeface="Arial"/>
                <a:ea typeface="Arial"/>
                <a:cs typeface="Arial"/>
                <a:sym typeface="Arial"/>
              </a:rPr>
              <a:t>Volume 390(20):1895-1904</a:t>
            </a:r>
            <a:endParaRPr sz="1100"/>
          </a:p>
          <a:p>
            <a:pPr indent="0" lvl="0" marL="0" marR="0" rtl="0" algn="ctr">
              <a:lnSpc>
                <a:spcPct val="97000"/>
              </a:lnSpc>
              <a:spcBef>
                <a:spcPts val="0"/>
              </a:spcBef>
              <a:spcAft>
                <a:spcPts val="0"/>
              </a:spcAft>
              <a:buNone/>
            </a:pPr>
            <a:r>
              <a:rPr lang="en" sz="1200">
                <a:solidFill>
                  <a:srgbClr val="FFFFFF"/>
                </a:solidFill>
                <a:latin typeface="Arial"/>
                <a:ea typeface="Arial"/>
                <a:cs typeface="Arial"/>
                <a:sym typeface="Arial"/>
              </a:rPr>
              <a:t>May 30, 2024</a:t>
            </a:r>
            <a:endParaRPr sz="1100"/>
          </a:p>
        </p:txBody>
      </p:sp>
      <p:pic>
        <p:nvPicPr>
          <p:cNvPr id="585" name="Google Shape;585;p87"/>
          <p:cNvPicPr preferRelativeResize="0"/>
          <p:nvPr/>
        </p:nvPicPr>
        <p:blipFill rotWithShape="1">
          <a:blip r:embed="rId3">
            <a:alphaModFix/>
          </a:blip>
          <a:srcRect b="0" l="0" r="0" t="0"/>
          <a:stretch/>
        </p:blipFill>
        <p:spPr>
          <a:xfrm>
            <a:off x="5876778" y="4702814"/>
            <a:ext cx="1924762" cy="3240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8"/>
          <p:cNvSpPr txBox="1"/>
          <p:nvPr/>
        </p:nvSpPr>
        <p:spPr>
          <a:xfrm>
            <a:off x="1386746" y="286231"/>
            <a:ext cx="6371700" cy="3285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lang="en" sz="1100">
                <a:solidFill>
                  <a:srgbClr val="FFFFFF"/>
                </a:solidFill>
                <a:latin typeface="Arial"/>
                <a:ea typeface="Arial"/>
                <a:cs typeface="Arial"/>
                <a:sym typeface="Arial"/>
              </a:rPr>
              <a:t>How Contemporary Artificial Intelligence Models May Be “Steered” to Capture Different Human Values.</a:t>
            </a:r>
            <a:endParaRPr b="1" sz="1100">
              <a:solidFill>
                <a:srgbClr val="FFFFFF"/>
              </a:solidFill>
              <a:latin typeface="Arial"/>
              <a:ea typeface="Arial"/>
              <a:cs typeface="Arial"/>
              <a:sym typeface="Arial"/>
            </a:endParaRPr>
          </a:p>
        </p:txBody>
      </p:sp>
      <p:pic>
        <p:nvPicPr>
          <p:cNvPr id="591" name="Google Shape;591;p88"/>
          <p:cNvPicPr preferRelativeResize="0"/>
          <p:nvPr/>
        </p:nvPicPr>
        <p:blipFill rotWithShape="1">
          <a:blip r:embed="rId3">
            <a:alphaModFix/>
          </a:blip>
          <a:srcRect b="0" l="0" r="0" t="0"/>
          <a:stretch/>
        </p:blipFill>
        <p:spPr>
          <a:xfrm>
            <a:off x="5876778" y="4702814"/>
            <a:ext cx="1924762" cy="324034"/>
          </a:xfrm>
          <a:prstGeom prst="rect">
            <a:avLst/>
          </a:prstGeom>
          <a:noFill/>
          <a:ln>
            <a:noFill/>
          </a:ln>
        </p:spPr>
      </p:pic>
      <p:sp>
        <p:nvSpPr>
          <p:cNvPr id="592" name="Google Shape;592;p88"/>
          <p:cNvSpPr txBox="1"/>
          <p:nvPr/>
        </p:nvSpPr>
        <p:spPr>
          <a:xfrm>
            <a:off x="3123551" y="4479231"/>
            <a:ext cx="2881800" cy="119400"/>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lang="en" sz="800">
                <a:solidFill>
                  <a:srgbClr val="FFFFFF"/>
                </a:solidFill>
                <a:latin typeface="Arial"/>
                <a:ea typeface="Arial"/>
                <a:cs typeface="Arial"/>
                <a:sym typeface="Arial"/>
              </a:rPr>
              <a:t>Yu K-H et al. N Engl J Med2024;390:1895-1904</a:t>
            </a:r>
            <a:endParaRPr b="1" sz="800">
              <a:solidFill>
                <a:srgbClr val="FFFFFF"/>
              </a:solidFill>
              <a:latin typeface="Arial"/>
              <a:ea typeface="Arial"/>
              <a:cs typeface="Arial"/>
              <a:sym typeface="Arial"/>
            </a:endParaRPr>
          </a:p>
        </p:txBody>
      </p:sp>
      <p:pic>
        <p:nvPicPr>
          <p:cNvPr descr="Image" id="593" name="Google Shape;593;p88"/>
          <p:cNvPicPr preferRelativeResize="0"/>
          <p:nvPr/>
        </p:nvPicPr>
        <p:blipFill rotWithShape="1">
          <a:blip r:embed="rId4">
            <a:alphaModFix/>
          </a:blip>
          <a:srcRect b="0" l="0" r="0" t="0"/>
          <a:stretch/>
        </p:blipFill>
        <p:spPr>
          <a:xfrm>
            <a:off x="3123551" y="699913"/>
            <a:ext cx="2881778" cy="37328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9"/>
          <p:cNvSpPr txBox="1"/>
          <p:nvPr/>
        </p:nvSpPr>
        <p:spPr>
          <a:xfrm>
            <a:off x="1386746" y="286231"/>
            <a:ext cx="6371700" cy="3285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lang="en" sz="1100">
                <a:solidFill>
                  <a:srgbClr val="FFFFFF"/>
                </a:solidFill>
                <a:latin typeface="Arial"/>
                <a:ea typeface="Arial"/>
                <a:cs typeface="Arial"/>
                <a:sym typeface="Arial"/>
              </a:rPr>
              <a:t>How Contemporary Artificial Intelligence Models May Be “Steered” to Capture Different Human Values.</a:t>
            </a:r>
            <a:endParaRPr b="1" sz="1100">
              <a:solidFill>
                <a:srgbClr val="FFFFFF"/>
              </a:solidFill>
              <a:latin typeface="Arial"/>
              <a:ea typeface="Arial"/>
              <a:cs typeface="Arial"/>
              <a:sym typeface="Arial"/>
            </a:endParaRPr>
          </a:p>
        </p:txBody>
      </p:sp>
      <p:pic>
        <p:nvPicPr>
          <p:cNvPr id="599" name="Google Shape;599;p89"/>
          <p:cNvPicPr preferRelativeResize="0"/>
          <p:nvPr/>
        </p:nvPicPr>
        <p:blipFill rotWithShape="1">
          <a:blip r:embed="rId3">
            <a:alphaModFix/>
          </a:blip>
          <a:srcRect b="0" l="0" r="0" t="0"/>
          <a:stretch/>
        </p:blipFill>
        <p:spPr>
          <a:xfrm>
            <a:off x="5876778" y="4702814"/>
            <a:ext cx="1924762" cy="324034"/>
          </a:xfrm>
          <a:prstGeom prst="rect">
            <a:avLst/>
          </a:prstGeom>
          <a:noFill/>
          <a:ln>
            <a:noFill/>
          </a:ln>
        </p:spPr>
      </p:pic>
      <p:sp>
        <p:nvSpPr>
          <p:cNvPr id="600" name="Google Shape;600;p89"/>
          <p:cNvSpPr txBox="1"/>
          <p:nvPr/>
        </p:nvSpPr>
        <p:spPr>
          <a:xfrm>
            <a:off x="3123551" y="4479231"/>
            <a:ext cx="2881800" cy="119400"/>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lang="en" sz="800">
                <a:solidFill>
                  <a:srgbClr val="FFFFFF"/>
                </a:solidFill>
                <a:latin typeface="Arial"/>
                <a:ea typeface="Arial"/>
                <a:cs typeface="Arial"/>
                <a:sym typeface="Arial"/>
              </a:rPr>
              <a:t>Yu K-H et al. N Engl J Med2024;390:1895-1904</a:t>
            </a:r>
            <a:endParaRPr b="1" sz="800">
              <a:solidFill>
                <a:srgbClr val="FFFFFF"/>
              </a:solidFill>
              <a:latin typeface="Arial"/>
              <a:ea typeface="Arial"/>
              <a:cs typeface="Arial"/>
              <a:sym typeface="Arial"/>
            </a:endParaRPr>
          </a:p>
        </p:txBody>
      </p:sp>
      <p:pic>
        <p:nvPicPr>
          <p:cNvPr descr="Image" id="601" name="Google Shape;601;p89"/>
          <p:cNvPicPr preferRelativeResize="0"/>
          <p:nvPr/>
        </p:nvPicPr>
        <p:blipFill rotWithShape="1">
          <a:blip r:embed="rId4">
            <a:alphaModFix/>
          </a:blip>
          <a:srcRect b="60173" l="0" r="0" t="0"/>
          <a:stretch/>
        </p:blipFill>
        <p:spPr>
          <a:xfrm>
            <a:off x="1162878" y="712946"/>
            <a:ext cx="7178177" cy="370318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90"/>
          <p:cNvSpPr txBox="1"/>
          <p:nvPr/>
        </p:nvSpPr>
        <p:spPr>
          <a:xfrm>
            <a:off x="1386746" y="286231"/>
            <a:ext cx="6371700" cy="3285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lang="en" sz="1100">
                <a:solidFill>
                  <a:srgbClr val="FFFFFF"/>
                </a:solidFill>
                <a:latin typeface="Arial"/>
                <a:ea typeface="Arial"/>
                <a:cs typeface="Arial"/>
                <a:sym typeface="Arial"/>
              </a:rPr>
              <a:t>How Contemporary Artificial Intelligence Models May Be “Steered” to Capture Different Human Values.</a:t>
            </a:r>
            <a:endParaRPr b="1" sz="1100">
              <a:solidFill>
                <a:srgbClr val="FFFFFF"/>
              </a:solidFill>
              <a:latin typeface="Arial"/>
              <a:ea typeface="Arial"/>
              <a:cs typeface="Arial"/>
              <a:sym typeface="Arial"/>
            </a:endParaRPr>
          </a:p>
        </p:txBody>
      </p:sp>
      <p:pic>
        <p:nvPicPr>
          <p:cNvPr id="607" name="Google Shape;607;p90"/>
          <p:cNvPicPr preferRelativeResize="0"/>
          <p:nvPr/>
        </p:nvPicPr>
        <p:blipFill rotWithShape="1">
          <a:blip r:embed="rId3">
            <a:alphaModFix/>
          </a:blip>
          <a:srcRect b="0" l="0" r="0" t="0"/>
          <a:stretch/>
        </p:blipFill>
        <p:spPr>
          <a:xfrm>
            <a:off x="5876778" y="4702814"/>
            <a:ext cx="1924762" cy="324034"/>
          </a:xfrm>
          <a:prstGeom prst="rect">
            <a:avLst/>
          </a:prstGeom>
          <a:noFill/>
          <a:ln>
            <a:noFill/>
          </a:ln>
        </p:spPr>
      </p:pic>
      <p:sp>
        <p:nvSpPr>
          <p:cNvPr id="608" name="Google Shape;608;p90"/>
          <p:cNvSpPr txBox="1"/>
          <p:nvPr/>
        </p:nvSpPr>
        <p:spPr>
          <a:xfrm>
            <a:off x="3123551" y="4479231"/>
            <a:ext cx="2881800" cy="119400"/>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lang="en" sz="800">
                <a:solidFill>
                  <a:srgbClr val="FFFFFF"/>
                </a:solidFill>
                <a:latin typeface="Arial"/>
                <a:ea typeface="Arial"/>
                <a:cs typeface="Arial"/>
                <a:sym typeface="Arial"/>
              </a:rPr>
              <a:t>Yu K-H et al. N Engl J </a:t>
            </a:r>
            <a:r>
              <a:rPr b="1" lang="en" sz="800">
                <a:solidFill>
                  <a:srgbClr val="FFFFFF"/>
                </a:solidFill>
              </a:rPr>
              <a:t>Med 2024</a:t>
            </a:r>
            <a:r>
              <a:rPr b="1" lang="en" sz="800">
                <a:solidFill>
                  <a:srgbClr val="FFFFFF"/>
                </a:solidFill>
                <a:latin typeface="Arial"/>
                <a:ea typeface="Arial"/>
                <a:cs typeface="Arial"/>
                <a:sym typeface="Arial"/>
              </a:rPr>
              <a:t>;390:1895-1904</a:t>
            </a:r>
            <a:endParaRPr b="1" sz="800">
              <a:solidFill>
                <a:srgbClr val="FFFFFF"/>
              </a:solidFill>
              <a:latin typeface="Arial"/>
              <a:ea typeface="Arial"/>
              <a:cs typeface="Arial"/>
              <a:sym typeface="Arial"/>
            </a:endParaRPr>
          </a:p>
        </p:txBody>
      </p:sp>
      <p:pic>
        <p:nvPicPr>
          <p:cNvPr descr="Image" id="609" name="Google Shape;609;p90"/>
          <p:cNvPicPr preferRelativeResize="0"/>
          <p:nvPr/>
        </p:nvPicPr>
        <p:blipFill rotWithShape="1">
          <a:blip r:embed="rId4">
            <a:alphaModFix/>
          </a:blip>
          <a:srcRect b="33280" l="0" r="0" t="39294"/>
          <a:stretch/>
        </p:blipFill>
        <p:spPr>
          <a:xfrm>
            <a:off x="81464" y="976520"/>
            <a:ext cx="8981073" cy="319046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91"/>
          <p:cNvSpPr txBox="1"/>
          <p:nvPr/>
        </p:nvSpPr>
        <p:spPr>
          <a:xfrm>
            <a:off x="1386746" y="286231"/>
            <a:ext cx="6371700" cy="3285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1" lang="en" sz="1100">
                <a:solidFill>
                  <a:srgbClr val="FFFFFF"/>
                </a:solidFill>
                <a:latin typeface="Arial"/>
                <a:ea typeface="Arial"/>
                <a:cs typeface="Arial"/>
                <a:sym typeface="Arial"/>
              </a:rPr>
              <a:t>How Contemporary Artificial Intelligence Models May Be “Steered” to Capture Different Human Values.</a:t>
            </a:r>
            <a:endParaRPr b="1" sz="1100">
              <a:solidFill>
                <a:srgbClr val="FFFFFF"/>
              </a:solidFill>
              <a:latin typeface="Arial"/>
              <a:ea typeface="Arial"/>
              <a:cs typeface="Arial"/>
              <a:sym typeface="Arial"/>
            </a:endParaRPr>
          </a:p>
        </p:txBody>
      </p:sp>
      <p:pic>
        <p:nvPicPr>
          <p:cNvPr id="615" name="Google Shape;615;p91"/>
          <p:cNvPicPr preferRelativeResize="0"/>
          <p:nvPr/>
        </p:nvPicPr>
        <p:blipFill rotWithShape="1">
          <a:blip r:embed="rId3">
            <a:alphaModFix/>
          </a:blip>
          <a:srcRect b="0" l="0" r="0" t="0"/>
          <a:stretch/>
        </p:blipFill>
        <p:spPr>
          <a:xfrm>
            <a:off x="5876778" y="4702814"/>
            <a:ext cx="1924762" cy="324034"/>
          </a:xfrm>
          <a:prstGeom prst="rect">
            <a:avLst/>
          </a:prstGeom>
          <a:noFill/>
          <a:ln>
            <a:noFill/>
          </a:ln>
        </p:spPr>
      </p:pic>
      <p:sp>
        <p:nvSpPr>
          <p:cNvPr id="616" name="Google Shape;616;p91"/>
          <p:cNvSpPr txBox="1"/>
          <p:nvPr/>
        </p:nvSpPr>
        <p:spPr>
          <a:xfrm>
            <a:off x="3123551" y="4479231"/>
            <a:ext cx="2881800" cy="119400"/>
          </a:xfrm>
          <a:prstGeom prst="rect">
            <a:avLst/>
          </a:prstGeom>
          <a:noFill/>
          <a:ln>
            <a:noFill/>
          </a:ln>
        </p:spPr>
        <p:txBody>
          <a:bodyPr anchorCtr="0" anchor="t" bIns="0" lIns="0" spcFirstLastPara="1" rIns="0" wrap="square" tIns="0">
            <a:spAutoFit/>
          </a:bodyPr>
          <a:lstStyle/>
          <a:p>
            <a:pPr indent="0" lvl="0" marL="0" marR="0" rtl="0" algn="l">
              <a:lnSpc>
                <a:spcPct val="97000"/>
              </a:lnSpc>
              <a:spcBef>
                <a:spcPts val="0"/>
              </a:spcBef>
              <a:spcAft>
                <a:spcPts val="0"/>
              </a:spcAft>
              <a:buNone/>
            </a:pPr>
            <a:r>
              <a:rPr b="1" lang="en" sz="800">
                <a:solidFill>
                  <a:srgbClr val="FFFFFF"/>
                </a:solidFill>
                <a:latin typeface="Arial"/>
                <a:ea typeface="Arial"/>
                <a:cs typeface="Arial"/>
                <a:sym typeface="Arial"/>
              </a:rPr>
              <a:t>Yu K-H et al. N Engl J Med2024;390:1895-1904</a:t>
            </a:r>
            <a:endParaRPr b="1" sz="800">
              <a:solidFill>
                <a:srgbClr val="FFFFFF"/>
              </a:solidFill>
              <a:latin typeface="Arial"/>
              <a:ea typeface="Arial"/>
              <a:cs typeface="Arial"/>
              <a:sym typeface="Arial"/>
            </a:endParaRPr>
          </a:p>
        </p:txBody>
      </p:sp>
      <p:pic>
        <p:nvPicPr>
          <p:cNvPr descr="Image" id="617" name="Google Shape;617;p91"/>
          <p:cNvPicPr preferRelativeResize="0"/>
          <p:nvPr/>
        </p:nvPicPr>
        <p:blipFill rotWithShape="1">
          <a:blip r:embed="rId4">
            <a:alphaModFix/>
          </a:blip>
          <a:srcRect b="0" l="0" r="0" t="66985"/>
          <a:stretch/>
        </p:blipFill>
        <p:spPr>
          <a:xfrm>
            <a:off x="806972" y="935169"/>
            <a:ext cx="7530059" cy="322021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92"/>
          <p:cNvPicPr preferRelativeResize="0"/>
          <p:nvPr/>
        </p:nvPicPr>
        <p:blipFill>
          <a:blip r:embed="rId3">
            <a:alphaModFix/>
          </a:blip>
          <a:stretch>
            <a:fillRect/>
          </a:stretch>
        </p:blipFill>
        <p:spPr>
          <a:xfrm>
            <a:off x="2044017" y="0"/>
            <a:ext cx="5055967"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289" name="Shape 289"/>
        <p:cNvGrpSpPr/>
        <p:nvPr/>
      </p:nvGrpSpPr>
      <p:grpSpPr>
        <a:xfrm>
          <a:off x="0" y="0"/>
          <a:ext cx="0" cy="0"/>
          <a:chOff x="0" y="0"/>
          <a:chExt cx="0" cy="0"/>
        </a:xfrm>
      </p:grpSpPr>
      <p:pic>
        <p:nvPicPr>
          <p:cNvPr id="290" name="Google Shape;290;p48"/>
          <p:cNvPicPr preferRelativeResize="0"/>
          <p:nvPr/>
        </p:nvPicPr>
        <p:blipFill>
          <a:blip r:embed="rId3">
            <a:alphaModFix/>
          </a:blip>
          <a:stretch>
            <a:fillRect/>
          </a:stretch>
        </p:blipFill>
        <p:spPr>
          <a:xfrm>
            <a:off x="152400" y="152400"/>
            <a:ext cx="8839199" cy="4799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93"/>
          <p:cNvPicPr preferRelativeResize="0"/>
          <p:nvPr/>
        </p:nvPicPr>
        <p:blipFill>
          <a:blip r:embed="rId3">
            <a:alphaModFix/>
          </a:blip>
          <a:stretch>
            <a:fillRect/>
          </a:stretch>
        </p:blipFill>
        <p:spPr>
          <a:xfrm>
            <a:off x="1920938" y="152400"/>
            <a:ext cx="5302118"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4" name="Shape 294"/>
        <p:cNvGrpSpPr/>
        <p:nvPr/>
      </p:nvGrpSpPr>
      <p:grpSpPr>
        <a:xfrm>
          <a:off x="0" y="0"/>
          <a:ext cx="0" cy="0"/>
          <a:chOff x="0" y="0"/>
          <a:chExt cx="0" cy="0"/>
        </a:xfrm>
      </p:grpSpPr>
      <p:pic>
        <p:nvPicPr>
          <p:cNvPr id="295" name="Google Shape;295;p49"/>
          <p:cNvPicPr preferRelativeResize="0"/>
          <p:nvPr/>
        </p:nvPicPr>
        <p:blipFill>
          <a:blip r:embed="rId3">
            <a:alphaModFix/>
          </a:blip>
          <a:stretch>
            <a:fillRect/>
          </a:stretch>
        </p:blipFill>
        <p:spPr>
          <a:xfrm>
            <a:off x="152400" y="152400"/>
            <a:ext cx="8839199" cy="4477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Provider tools</a:t>
            </a:r>
            <a:endParaRPr/>
          </a:p>
        </p:txBody>
      </p:sp>
      <p:sp>
        <p:nvSpPr>
          <p:cNvPr id="301" name="Google Shape;301;p5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b="1" lang="en"/>
              <a:t>Patient care related communications</a:t>
            </a:r>
            <a:endParaRPr b="1"/>
          </a:p>
          <a:p>
            <a:pPr indent="-317500" lvl="1" marL="914400" rtl="0" algn="l">
              <a:spcBef>
                <a:spcPts val="0"/>
              </a:spcBef>
              <a:spcAft>
                <a:spcPts val="0"/>
              </a:spcAft>
              <a:buSzPts val="1400"/>
              <a:buChar char="-"/>
            </a:pPr>
            <a:r>
              <a:rPr lang="en"/>
              <a:t>Doximity AI (secure, free), ChatGPT, et al</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Char char="-"/>
            </a:pPr>
            <a:r>
              <a:rPr b="1" lang="en"/>
              <a:t>At the bedside/clinical decision making</a:t>
            </a:r>
            <a:endParaRPr b="1"/>
          </a:p>
          <a:p>
            <a:pPr indent="-317500" lvl="1" marL="914400" rtl="0" algn="l">
              <a:spcBef>
                <a:spcPts val="0"/>
              </a:spcBef>
              <a:spcAft>
                <a:spcPts val="0"/>
              </a:spcAft>
              <a:buSzPts val="1400"/>
              <a:buChar char="-"/>
            </a:pPr>
            <a:r>
              <a:rPr lang="en"/>
              <a:t>OpenEvidence, Perplexity, Evidence Key, more on the horizon</a:t>
            </a:r>
            <a:endParaRPr/>
          </a:p>
          <a:p>
            <a:pPr indent="0" lvl="0" marL="914400" rtl="0" algn="l">
              <a:spcBef>
                <a:spcPts val="800"/>
              </a:spcBef>
              <a:spcAft>
                <a:spcPts val="0"/>
              </a:spcAft>
              <a:buNone/>
            </a:pPr>
            <a:r>
              <a:rPr lang="en"/>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07" name="Google Shape;307;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8" name="Google Shape;308;p51"/>
          <p:cNvPicPr preferRelativeResize="0"/>
          <p:nvPr/>
        </p:nvPicPr>
        <p:blipFill>
          <a:blip r:embed="rId3">
            <a:alphaModFix/>
          </a:blip>
          <a:stretch>
            <a:fillRect/>
          </a:stretch>
        </p:blipFill>
        <p:spPr>
          <a:xfrm>
            <a:off x="278900" y="445025"/>
            <a:ext cx="8586200" cy="41471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Letter of Medical Necessity – Doximity</a:t>
            </a:r>
            <a:endParaRPr/>
          </a:p>
        </p:txBody>
      </p:sp>
      <p:pic>
        <p:nvPicPr>
          <p:cNvPr id="314" name="Google Shape;314;p52"/>
          <p:cNvPicPr preferRelativeResize="0"/>
          <p:nvPr/>
        </p:nvPicPr>
        <p:blipFill rotWithShape="1">
          <a:blip r:embed="rId3">
            <a:alphaModFix/>
          </a:blip>
          <a:srcRect b="16756" l="0" r="0" t="13989"/>
          <a:stretch/>
        </p:blipFill>
        <p:spPr>
          <a:xfrm>
            <a:off x="628650" y="1369219"/>
            <a:ext cx="7886700" cy="326350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